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5015" r:id="rId1"/>
  </p:sldMasterIdLst>
  <p:notesMasterIdLst>
    <p:notesMasterId r:id="rId18"/>
  </p:notesMasterIdLst>
  <p:sldIdLst>
    <p:sldId id="256" r:id="rId2"/>
    <p:sldId id="285" r:id="rId3"/>
    <p:sldId id="275" r:id="rId4"/>
    <p:sldId id="258" r:id="rId5"/>
    <p:sldId id="276" r:id="rId6"/>
    <p:sldId id="277" r:id="rId7"/>
    <p:sldId id="278" r:id="rId8"/>
    <p:sldId id="279" r:id="rId9"/>
    <p:sldId id="280" r:id="rId10"/>
    <p:sldId id="283" r:id="rId11"/>
    <p:sldId id="286" r:id="rId12"/>
    <p:sldId id="287" r:id="rId13"/>
    <p:sldId id="288" r:id="rId14"/>
    <p:sldId id="281" r:id="rId15"/>
    <p:sldId id="289" r:id="rId16"/>
    <p:sldId id="282" r:id="rId17"/>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499"/>
  </p:normalViewPr>
  <p:slideViewPr>
    <p:cSldViewPr>
      <p:cViewPr varScale="1">
        <p:scale>
          <a:sx n="151" d="100"/>
          <a:sy n="151" d="100"/>
        </p:scale>
        <p:origin x="1000"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AE6EC9-AF62-4624-91F3-E92E2BEBDA5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D216955-48DD-470D-BCC9-BCD9F399C734}">
      <dgm:prSet/>
      <dgm:spPr/>
      <dgm:t>
        <a:bodyPr/>
        <a:lstStyle/>
        <a:p>
          <a:r>
            <a:rPr lang="en-US" dirty="0">
              <a:latin typeface="Arial Rounded MT Bold" panose="020F0704030504030204" pitchFamily="34" charset="77"/>
            </a:rPr>
            <a:t>Scope and Purpose</a:t>
          </a:r>
        </a:p>
      </dgm:t>
    </dgm:pt>
    <dgm:pt modelId="{E7869ABA-59CE-4BCD-AF07-4A52230EC57D}" type="parTrans" cxnId="{74ECC062-0FB3-43CA-9ED7-F9CAA3907DB3}">
      <dgm:prSet/>
      <dgm:spPr/>
      <dgm:t>
        <a:bodyPr/>
        <a:lstStyle/>
        <a:p>
          <a:endParaRPr lang="en-US"/>
        </a:p>
      </dgm:t>
    </dgm:pt>
    <dgm:pt modelId="{A999A5B6-0D20-476E-ACCC-F220D439662C}" type="sibTrans" cxnId="{74ECC062-0FB3-43CA-9ED7-F9CAA3907DB3}">
      <dgm:prSet/>
      <dgm:spPr/>
      <dgm:t>
        <a:bodyPr/>
        <a:lstStyle/>
        <a:p>
          <a:endParaRPr lang="en-US"/>
        </a:p>
      </dgm:t>
    </dgm:pt>
    <dgm:pt modelId="{725C8743-9942-451C-8B51-B89C86029CDC}">
      <dgm:prSet/>
      <dgm:spPr/>
      <dgm:t>
        <a:bodyPr/>
        <a:lstStyle/>
        <a:p>
          <a:r>
            <a:rPr lang="en-US">
              <a:latin typeface="Arial Rounded MT Bold" panose="020F0704030504030204" pitchFamily="34" charset="77"/>
            </a:rPr>
            <a:t>Project Approach</a:t>
          </a:r>
        </a:p>
      </dgm:t>
    </dgm:pt>
    <dgm:pt modelId="{B92B2B6E-BF4A-49FB-B7BA-DFC307DECDEC}" type="parTrans" cxnId="{3ACC37C2-BBDD-4170-8200-A95FEAE1410C}">
      <dgm:prSet/>
      <dgm:spPr/>
      <dgm:t>
        <a:bodyPr/>
        <a:lstStyle/>
        <a:p>
          <a:endParaRPr lang="en-US"/>
        </a:p>
      </dgm:t>
    </dgm:pt>
    <dgm:pt modelId="{E2E2AFDB-4BBB-499E-83DD-7AC27E51DDD3}" type="sibTrans" cxnId="{3ACC37C2-BBDD-4170-8200-A95FEAE1410C}">
      <dgm:prSet/>
      <dgm:spPr/>
      <dgm:t>
        <a:bodyPr/>
        <a:lstStyle/>
        <a:p>
          <a:endParaRPr lang="en-US"/>
        </a:p>
      </dgm:t>
    </dgm:pt>
    <dgm:pt modelId="{BED16A5A-FBA7-4088-9843-4EE79578B8EB}">
      <dgm:prSet/>
      <dgm:spPr/>
      <dgm:t>
        <a:bodyPr/>
        <a:lstStyle/>
        <a:p>
          <a:r>
            <a:rPr lang="en-US" dirty="0">
              <a:latin typeface="Arial Rounded MT Bold" panose="020F0704030504030204" pitchFamily="34" charset="77"/>
            </a:rPr>
            <a:t>Strategies used for Testing</a:t>
          </a:r>
        </a:p>
      </dgm:t>
    </dgm:pt>
    <dgm:pt modelId="{4C3B5132-6FEE-4337-9EE5-3C819EA5E6C7}" type="parTrans" cxnId="{BEDBD835-70B3-4BE8-8B0C-25A673074EDE}">
      <dgm:prSet/>
      <dgm:spPr/>
      <dgm:t>
        <a:bodyPr/>
        <a:lstStyle/>
        <a:p>
          <a:endParaRPr lang="en-US"/>
        </a:p>
      </dgm:t>
    </dgm:pt>
    <dgm:pt modelId="{C18AE3C4-C80A-488B-B6BE-D67392818F12}" type="sibTrans" cxnId="{BEDBD835-70B3-4BE8-8B0C-25A673074EDE}">
      <dgm:prSet/>
      <dgm:spPr/>
      <dgm:t>
        <a:bodyPr/>
        <a:lstStyle/>
        <a:p>
          <a:endParaRPr lang="en-US"/>
        </a:p>
      </dgm:t>
    </dgm:pt>
    <dgm:pt modelId="{B56D658C-5BB1-4D7D-911A-A5577286D660}">
      <dgm:prSet/>
      <dgm:spPr/>
      <dgm:t>
        <a:bodyPr/>
        <a:lstStyle/>
        <a:p>
          <a:r>
            <a:rPr lang="en-US">
              <a:latin typeface="Arial Rounded MT Bold" panose="020F0704030504030204" pitchFamily="34" charset="77"/>
            </a:rPr>
            <a:t>Models Explored</a:t>
          </a:r>
        </a:p>
      </dgm:t>
    </dgm:pt>
    <dgm:pt modelId="{BA2CD64E-FFCA-4F9C-89ED-78C310585A21}" type="parTrans" cxnId="{ECA343AB-316B-4446-B481-9144ED8DB1ED}">
      <dgm:prSet/>
      <dgm:spPr/>
      <dgm:t>
        <a:bodyPr/>
        <a:lstStyle/>
        <a:p>
          <a:endParaRPr lang="en-US"/>
        </a:p>
      </dgm:t>
    </dgm:pt>
    <dgm:pt modelId="{8DDC750A-0066-4D84-B23D-BF685CAC0E88}" type="sibTrans" cxnId="{ECA343AB-316B-4446-B481-9144ED8DB1ED}">
      <dgm:prSet/>
      <dgm:spPr/>
      <dgm:t>
        <a:bodyPr/>
        <a:lstStyle/>
        <a:p>
          <a:endParaRPr lang="en-US"/>
        </a:p>
      </dgm:t>
    </dgm:pt>
    <dgm:pt modelId="{320562E1-155D-4185-85D2-F0682C4A2682}">
      <dgm:prSet/>
      <dgm:spPr/>
      <dgm:t>
        <a:bodyPr/>
        <a:lstStyle/>
        <a:p>
          <a:r>
            <a:rPr lang="en-US">
              <a:latin typeface="Arial Rounded MT Bold" panose="020F0704030504030204" pitchFamily="34" charset="77"/>
            </a:rPr>
            <a:t>Sources for Data Collection</a:t>
          </a:r>
        </a:p>
      </dgm:t>
    </dgm:pt>
    <dgm:pt modelId="{6C7ABEF0-2131-4A61-8749-D93D8B7778CF}" type="parTrans" cxnId="{628B6B49-F522-40CA-9B63-F50E5228B13A}">
      <dgm:prSet/>
      <dgm:spPr/>
      <dgm:t>
        <a:bodyPr/>
        <a:lstStyle/>
        <a:p>
          <a:endParaRPr lang="en-US"/>
        </a:p>
      </dgm:t>
    </dgm:pt>
    <dgm:pt modelId="{E4E2293A-85B0-4D1B-A995-71593BF788A0}" type="sibTrans" cxnId="{628B6B49-F522-40CA-9B63-F50E5228B13A}">
      <dgm:prSet/>
      <dgm:spPr/>
      <dgm:t>
        <a:bodyPr/>
        <a:lstStyle/>
        <a:p>
          <a:endParaRPr lang="en-US"/>
        </a:p>
      </dgm:t>
    </dgm:pt>
    <dgm:pt modelId="{B9FAAC06-B40A-4321-A99A-B2986EA99895}">
      <dgm:prSet/>
      <dgm:spPr/>
      <dgm:t>
        <a:bodyPr/>
        <a:lstStyle/>
        <a:p>
          <a:r>
            <a:rPr lang="en-US" dirty="0">
              <a:latin typeface="Arial Rounded MT Bold" panose="020F0704030504030204" pitchFamily="34" charset="77"/>
            </a:rPr>
            <a:t>Techniques used</a:t>
          </a:r>
        </a:p>
      </dgm:t>
    </dgm:pt>
    <dgm:pt modelId="{5F091895-9369-4EE2-9117-479277A2E8E1}" type="parTrans" cxnId="{82DBEB3C-6C82-4312-BBC0-12A78DC18D0D}">
      <dgm:prSet/>
      <dgm:spPr/>
      <dgm:t>
        <a:bodyPr/>
        <a:lstStyle/>
        <a:p>
          <a:endParaRPr lang="en-US"/>
        </a:p>
      </dgm:t>
    </dgm:pt>
    <dgm:pt modelId="{13B8D688-AD12-4B5F-814E-9CB38BE4EFDE}" type="sibTrans" cxnId="{82DBEB3C-6C82-4312-BBC0-12A78DC18D0D}">
      <dgm:prSet/>
      <dgm:spPr/>
      <dgm:t>
        <a:bodyPr/>
        <a:lstStyle/>
        <a:p>
          <a:endParaRPr lang="en-US"/>
        </a:p>
      </dgm:t>
    </dgm:pt>
    <dgm:pt modelId="{94E375F5-2E94-4E98-A077-309642FBF858}">
      <dgm:prSet/>
      <dgm:spPr/>
      <dgm:t>
        <a:bodyPr/>
        <a:lstStyle/>
        <a:p>
          <a:r>
            <a:rPr lang="en-US" dirty="0">
              <a:latin typeface="Arial Rounded MT Bold" panose="020F0704030504030204" pitchFamily="34" charset="77"/>
            </a:rPr>
            <a:t>Model Framework</a:t>
          </a:r>
        </a:p>
      </dgm:t>
    </dgm:pt>
    <dgm:pt modelId="{158EADB7-6F3C-4E26-AE6E-2B19193A07ED}" type="parTrans" cxnId="{159CD398-7DC3-42EC-AE93-40D8572A482D}">
      <dgm:prSet/>
      <dgm:spPr/>
      <dgm:t>
        <a:bodyPr/>
        <a:lstStyle/>
        <a:p>
          <a:endParaRPr lang="en-US"/>
        </a:p>
      </dgm:t>
    </dgm:pt>
    <dgm:pt modelId="{FB13E6AC-79F3-4551-9309-EA44AABDE656}" type="sibTrans" cxnId="{159CD398-7DC3-42EC-AE93-40D8572A482D}">
      <dgm:prSet/>
      <dgm:spPr/>
      <dgm:t>
        <a:bodyPr/>
        <a:lstStyle/>
        <a:p>
          <a:endParaRPr lang="en-US"/>
        </a:p>
      </dgm:t>
    </dgm:pt>
    <dgm:pt modelId="{2334DDB7-2ABB-4B65-B4BF-8A57265BAEA1}">
      <dgm:prSet/>
      <dgm:spPr/>
      <dgm:t>
        <a:bodyPr/>
        <a:lstStyle/>
        <a:p>
          <a:r>
            <a:rPr lang="en-US" dirty="0">
              <a:latin typeface="Arial Rounded MT Bold" panose="020F0704030504030204" pitchFamily="34" charset="77"/>
            </a:rPr>
            <a:t>Conclusions</a:t>
          </a:r>
        </a:p>
      </dgm:t>
    </dgm:pt>
    <dgm:pt modelId="{22D8CC86-4491-4524-8746-267AAC77FDD7}" type="parTrans" cxnId="{F2BF3DC8-9B7A-4D72-9072-F031A4C5A9B6}">
      <dgm:prSet/>
      <dgm:spPr/>
      <dgm:t>
        <a:bodyPr/>
        <a:lstStyle/>
        <a:p>
          <a:endParaRPr lang="en-US"/>
        </a:p>
      </dgm:t>
    </dgm:pt>
    <dgm:pt modelId="{16B781BD-3796-408F-A7AB-D13CD37AD1DA}" type="sibTrans" cxnId="{F2BF3DC8-9B7A-4D72-9072-F031A4C5A9B6}">
      <dgm:prSet/>
      <dgm:spPr/>
      <dgm:t>
        <a:bodyPr/>
        <a:lstStyle/>
        <a:p>
          <a:endParaRPr lang="en-US"/>
        </a:p>
      </dgm:t>
    </dgm:pt>
    <dgm:pt modelId="{B9710F31-1C34-47D3-B0DD-5CAE7A5D5665}">
      <dgm:prSet/>
      <dgm:spPr/>
      <dgm:t>
        <a:bodyPr/>
        <a:lstStyle/>
        <a:p>
          <a:r>
            <a:rPr lang="en-US" dirty="0">
              <a:latin typeface="Arial Rounded MT Bold" panose="020F0704030504030204" pitchFamily="34" charset="77"/>
            </a:rPr>
            <a:t>Next Steps</a:t>
          </a:r>
        </a:p>
      </dgm:t>
    </dgm:pt>
    <dgm:pt modelId="{2CC2A1EB-B988-475E-9ECB-ECF8B4089835}" type="parTrans" cxnId="{1596DA64-D8AA-45C3-9195-7122DFDBBE1F}">
      <dgm:prSet/>
      <dgm:spPr/>
      <dgm:t>
        <a:bodyPr/>
        <a:lstStyle/>
        <a:p>
          <a:endParaRPr lang="en-US"/>
        </a:p>
      </dgm:t>
    </dgm:pt>
    <dgm:pt modelId="{721FD06D-CA8E-41A5-A68F-3CF28440ED0D}" type="sibTrans" cxnId="{1596DA64-D8AA-45C3-9195-7122DFDBBE1F}">
      <dgm:prSet/>
      <dgm:spPr/>
      <dgm:t>
        <a:bodyPr/>
        <a:lstStyle/>
        <a:p>
          <a:endParaRPr lang="en-US"/>
        </a:p>
      </dgm:t>
    </dgm:pt>
    <dgm:pt modelId="{3AEFA29A-0AB8-1445-A607-E6A4271ED070}">
      <dgm:prSet/>
      <dgm:spPr/>
      <dgm:t>
        <a:bodyPr/>
        <a:lstStyle/>
        <a:p>
          <a:r>
            <a:rPr lang="en-US" dirty="0">
              <a:solidFill>
                <a:schemeClr val="tx1"/>
              </a:solidFill>
              <a:latin typeface="Arial Rounded MT Bold" panose="020F0704030504030204" pitchFamily="34" charset="77"/>
              <a:cs typeface="+mj-cs"/>
            </a:rPr>
            <a:t>Testing &amp; Evaluating the models performance</a:t>
          </a:r>
          <a:endParaRPr lang="en-US" dirty="0">
            <a:solidFill>
              <a:schemeClr val="tx1"/>
            </a:solidFill>
            <a:latin typeface="Arial Rounded MT Bold" panose="020F0704030504030204" pitchFamily="34" charset="77"/>
          </a:endParaRPr>
        </a:p>
      </dgm:t>
    </dgm:pt>
    <dgm:pt modelId="{B1E58844-AC31-9743-8450-07D98990FEBD}" type="parTrans" cxnId="{BD890545-F2F0-F143-9801-64538C927F7F}">
      <dgm:prSet/>
      <dgm:spPr/>
      <dgm:t>
        <a:bodyPr/>
        <a:lstStyle/>
        <a:p>
          <a:endParaRPr lang="en-US"/>
        </a:p>
      </dgm:t>
    </dgm:pt>
    <dgm:pt modelId="{27E81C81-91AB-A242-A710-9F8DF8F33B1F}" type="sibTrans" cxnId="{BD890545-F2F0-F143-9801-64538C927F7F}">
      <dgm:prSet/>
      <dgm:spPr/>
      <dgm:t>
        <a:bodyPr/>
        <a:lstStyle/>
        <a:p>
          <a:endParaRPr lang="en-US"/>
        </a:p>
      </dgm:t>
    </dgm:pt>
    <dgm:pt modelId="{1A89394B-4C58-CD44-8C9A-897AD44919DC}" type="pres">
      <dgm:prSet presAssocID="{6BAE6EC9-AF62-4624-91F3-E92E2BEBDA52}" presName="vert0" presStyleCnt="0">
        <dgm:presLayoutVars>
          <dgm:dir/>
          <dgm:animOne val="branch"/>
          <dgm:animLvl val="lvl"/>
        </dgm:presLayoutVars>
      </dgm:prSet>
      <dgm:spPr/>
    </dgm:pt>
    <dgm:pt modelId="{6E0836E9-61EF-814C-AB59-7574888C4A99}" type="pres">
      <dgm:prSet presAssocID="{BD216955-48DD-470D-BCC9-BCD9F399C734}" presName="thickLine" presStyleLbl="alignNode1" presStyleIdx="0" presStyleCnt="10"/>
      <dgm:spPr/>
    </dgm:pt>
    <dgm:pt modelId="{43B48B7E-BA37-DE41-8CAB-B16BC865C7EB}" type="pres">
      <dgm:prSet presAssocID="{BD216955-48DD-470D-BCC9-BCD9F399C734}" presName="horz1" presStyleCnt="0"/>
      <dgm:spPr/>
    </dgm:pt>
    <dgm:pt modelId="{E5F59C59-25CD-DD4A-BF33-D30201FA2E24}" type="pres">
      <dgm:prSet presAssocID="{BD216955-48DD-470D-BCC9-BCD9F399C734}" presName="tx1" presStyleLbl="revTx" presStyleIdx="0" presStyleCnt="10"/>
      <dgm:spPr/>
    </dgm:pt>
    <dgm:pt modelId="{C9D29A59-C6B4-6846-A30E-231A98623F4A}" type="pres">
      <dgm:prSet presAssocID="{BD216955-48DD-470D-BCC9-BCD9F399C734}" presName="vert1" presStyleCnt="0"/>
      <dgm:spPr/>
    </dgm:pt>
    <dgm:pt modelId="{619DE828-A61D-2046-AB2F-EBCD2EC6DFA3}" type="pres">
      <dgm:prSet presAssocID="{725C8743-9942-451C-8B51-B89C86029CDC}" presName="thickLine" presStyleLbl="alignNode1" presStyleIdx="1" presStyleCnt="10"/>
      <dgm:spPr/>
    </dgm:pt>
    <dgm:pt modelId="{D2E08DF2-880B-ED44-A221-986FF5480C45}" type="pres">
      <dgm:prSet presAssocID="{725C8743-9942-451C-8B51-B89C86029CDC}" presName="horz1" presStyleCnt="0"/>
      <dgm:spPr/>
    </dgm:pt>
    <dgm:pt modelId="{75EF82DC-8004-114B-8020-B4EE60633CBD}" type="pres">
      <dgm:prSet presAssocID="{725C8743-9942-451C-8B51-B89C86029CDC}" presName="tx1" presStyleLbl="revTx" presStyleIdx="1" presStyleCnt="10"/>
      <dgm:spPr/>
    </dgm:pt>
    <dgm:pt modelId="{71BEE52F-A6BF-0F48-9567-F2327B0C5360}" type="pres">
      <dgm:prSet presAssocID="{725C8743-9942-451C-8B51-B89C86029CDC}" presName="vert1" presStyleCnt="0"/>
      <dgm:spPr/>
    </dgm:pt>
    <dgm:pt modelId="{7F0DEC9E-9B6A-F642-B088-143E85288563}" type="pres">
      <dgm:prSet presAssocID="{BED16A5A-FBA7-4088-9843-4EE79578B8EB}" presName="thickLine" presStyleLbl="alignNode1" presStyleIdx="2" presStyleCnt="10"/>
      <dgm:spPr/>
    </dgm:pt>
    <dgm:pt modelId="{830DCF8E-DB8F-F84E-92C4-1D728B672CB8}" type="pres">
      <dgm:prSet presAssocID="{BED16A5A-FBA7-4088-9843-4EE79578B8EB}" presName="horz1" presStyleCnt="0"/>
      <dgm:spPr/>
    </dgm:pt>
    <dgm:pt modelId="{C2981EAB-2C6E-0549-97D1-1DF5D59C0113}" type="pres">
      <dgm:prSet presAssocID="{BED16A5A-FBA7-4088-9843-4EE79578B8EB}" presName="tx1" presStyleLbl="revTx" presStyleIdx="2" presStyleCnt="10"/>
      <dgm:spPr/>
    </dgm:pt>
    <dgm:pt modelId="{4E01F665-57A5-B045-AC07-CD5D773B29CB}" type="pres">
      <dgm:prSet presAssocID="{BED16A5A-FBA7-4088-9843-4EE79578B8EB}" presName="vert1" presStyleCnt="0"/>
      <dgm:spPr/>
    </dgm:pt>
    <dgm:pt modelId="{4783D9B9-AB1B-8241-8177-D14EB8050108}" type="pres">
      <dgm:prSet presAssocID="{B56D658C-5BB1-4D7D-911A-A5577286D660}" presName="thickLine" presStyleLbl="alignNode1" presStyleIdx="3" presStyleCnt="10"/>
      <dgm:spPr/>
    </dgm:pt>
    <dgm:pt modelId="{B2EDD698-B224-B54F-B676-3870B9D95779}" type="pres">
      <dgm:prSet presAssocID="{B56D658C-5BB1-4D7D-911A-A5577286D660}" presName="horz1" presStyleCnt="0"/>
      <dgm:spPr/>
    </dgm:pt>
    <dgm:pt modelId="{1CDC404D-93DD-7F41-AD7E-CA81C7466A07}" type="pres">
      <dgm:prSet presAssocID="{B56D658C-5BB1-4D7D-911A-A5577286D660}" presName="tx1" presStyleLbl="revTx" presStyleIdx="3" presStyleCnt="10"/>
      <dgm:spPr/>
    </dgm:pt>
    <dgm:pt modelId="{4DF98928-FA3B-7B47-ACFD-BB5FFDE208AE}" type="pres">
      <dgm:prSet presAssocID="{B56D658C-5BB1-4D7D-911A-A5577286D660}" presName="vert1" presStyleCnt="0"/>
      <dgm:spPr/>
    </dgm:pt>
    <dgm:pt modelId="{53F53534-0783-9A49-9E45-2B48D571C996}" type="pres">
      <dgm:prSet presAssocID="{320562E1-155D-4185-85D2-F0682C4A2682}" presName="thickLine" presStyleLbl="alignNode1" presStyleIdx="4" presStyleCnt="10"/>
      <dgm:spPr/>
    </dgm:pt>
    <dgm:pt modelId="{CE7EC403-ECF6-684B-814D-F799E1A7A3EC}" type="pres">
      <dgm:prSet presAssocID="{320562E1-155D-4185-85D2-F0682C4A2682}" presName="horz1" presStyleCnt="0"/>
      <dgm:spPr/>
    </dgm:pt>
    <dgm:pt modelId="{2EB6AD18-9E43-8F49-8F28-EE2E4360B273}" type="pres">
      <dgm:prSet presAssocID="{320562E1-155D-4185-85D2-F0682C4A2682}" presName="tx1" presStyleLbl="revTx" presStyleIdx="4" presStyleCnt="10"/>
      <dgm:spPr/>
    </dgm:pt>
    <dgm:pt modelId="{AEB1BC94-77F1-FE40-88BC-79985190DB53}" type="pres">
      <dgm:prSet presAssocID="{320562E1-155D-4185-85D2-F0682C4A2682}" presName="vert1" presStyleCnt="0"/>
      <dgm:spPr/>
    </dgm:pt>
    <dgm:pt modelId="{7FE26252-24E3-5347-9AFB-B36436A694DE}" type="pres">
      <dgm:prSet presAssocID="{B9FAAC06-B40A-4321-A99A-B2986EA99895}" presName="thickLine" presStyleLbl="alignNode1" presStyleIdx="5" presStyleCnt="10"/>
      <dgm:spPr/>
    </dgm:pt>
    <dgm:pt modelId="{A398F4FC-203C-104E-B8E0-325690468F8F}" type="pres">
      <dgm:prSet presAssocID="{B9FAAC06-B40A-4321-A99A-B2986EA99895}" presName="horz1" presStyleCnt="0"/>
      <dgm:spPr/>
    </dgm:pt>
    <dgm:pt modelId="{0F0A0D05-48B1-A44C-AAEA-5A83BB5C0988}" type="pres">
      <dgm:prSet presAssocID="{B9FAAC06-B40A-4321-A99A-B2986EA99895}" presName="tx1" presStyleLbl="revTx" presStyleIdx="5" presStyleCnt="10"/>
      <dgm:spPr/>
    </dgm:pt>
    <dgm:pt modelId="{36189577-67DB-B044-9294-D4F69508D30A}" type="pres">
      <dgm:prSet presAssocID="{B9FAAC06-B40A-4321-A99A-B2986EA99895}" presName="vert1" presStyleCnt="0"/>
      <dgm:spPr/>
    </dgm:pt>
    <dgm:pt modelId="{14348012-2D60-8D4A-9011-5667E9EDB52B}" type="pres">
      <dgm:prSet presAssocID="{94E375F5-2E94-4E98-A077-309642FBF858}" presName="thickLine" presStyleLbl="alignNode1" presStyleIdx="6" presStyleCnt="10"/>
      <dgm:spPr/>
    </dgm:pt>
    <dgm:pt modelId="{FB4992E9-BA27-594D-A006-6C64D694F3DD}" type="pres">
      <dgm:prSet presAssocID="{94E375F5-2E94-4E98-A077-309642FBF858}" presName="horz1" presStyleCnt="0"/>
      <dgm:spPr/>
    </dgm:pt>
    <dgm:pt modelId="{0AF58A02-B2BD-4446-892F-9ECB57D458FC}" type="pres">
      <dgm:prSet presAssocID="{94E375F5-2E94-4E98-A077-309642FBF858}" presName="tx1" presStyleLbl="revTx" presStyleIdx="6" presStyleCnt="10"/>
      <dgm:spPr/>
    </dgm:pt>
    <dgm:pt modelId="{33C42EFA-1A19-F348-B6E3-95E7EF92CAED}" type="pres">
      <dgm:prSet presAssocID="{94E375F5-2E94-4E98-A077-309642FBF858}" presName="vert1" presStyleCnt="0"/>
      <dgm:spPr/>
    </dgm:pt>
    <dgm:pt modelId="{A3DA25AB-ABA9-5B43-8EB4-8F6C4B0AEBFE}" type="pres">
      <dgm:prSet presAssocID="{3AEFA29A-0AB8-1445-A607-E6A4271ED070}" presName="thickLine" presStyleLbl="alignNode1" presStyleIdx="7" presStyleCnt="10"/>
      <dgm:spPr/>
    </dgm:pt>
    <dgm:pt modelId="{54E7A02C-8F70-2F49-9F7C-DC105E2F15F2}" type="pres">
      <dgm:prSet presAssocID="{3AEFA29A-0AB8-1445-A607-E6A4271ED070}" presName="horz1" presStyleCnt="0"/>
      <dgm:spPr/>
    </dgm:pt>
    <dgm:pt modelId="{1A066A73-839E-3D42-9377-A898D3DBD60D}" type="pres">
      <dgm:prSet presAssocID="{3AEFA29A-0AB8-1445-A607-E6A4271ED070}" presName="tx1" presStyleLbl="revTx" presStyleIdx="7" presStyleCnt="10"/>
      <dgm:spPr/>
    </dgm:pt>
    <dgm:pt modelId="{C25D5C53-46D5-5C43-84F8-1586B6668CA6}" type="pres">
      <dgm:prSet presAssocID="{3AEFA29A-0AB8-1445-A607-E6A4271ED070}" presName="vert1" presStyleCnt="0"/>
      <dgm:spPr/>
    </dgm:pt>
    <dgm:pt modelId="{7B67CC6A-0061-FB42-9F7D-B5EA7E20273A}" type="pres">
      <dgm:prSet presAssocID="{2334DDB7-2ABB-4B65-B4BF-8A57265BAEA1}" presName="thickLine" presStyleLbl="alignNode1" presStyleIdx="8" presStyleCnt="10"/>
      <dgm:spPr/>
    </dgm:pt>
    <dgm:pt modelId="{51465C8C-42F2-F547-AC04-09E1B8A9E9ED}" type="pres">
      <dgm:prSet presAssocID="{2334DDB7-2ABB-4B65-B4BF-8A57265BAEA1}" presName="horz1" presStyleCnt="0"/>
      <dgm:spPr/>
    </dgm:pt>
    <dgm:pt modelId="{05C52B99-2485-C14E-A42E-78A5B59D6DA2}" type="pres">
      <dgm:prSet presAssocID="{2334DDB7-2ABB-4B65-B4BF-8A57265BAEA1}" presName="tx1" presStyleLbl="revTx" presStyleIdx="8" presStyleCnt="10"/>
      <dgm:spPr/>
    </dgm:pt>
    <dgm:pt modelId="{C5602569-D93F-CF42-ACCF-C514DA9D67AD}" type="pres">
      <dgm:prSet presAssocID="{2334DDB7-2ABB-4B65-B4BF-8A57265BAEA1}" presName="vert1" presStyleCnt="0"/>
      <dgm:spPr/>
    </dgm:pt>
    <dgm:pt modelId="{12FE68FE-E46F-264C-8877-6BA716523F6F}" type="pres">
      <dgm:prSet presAssocID="{B9710F31-1C34-47D3-B0DD-5CAE7A5D5665}" presName="thickLine" presStyleLbl="alignNode1" presStyleIdx="9" presStyleCnt="10"/>
      <dgm:spPr/>
    </dgm:pt>
    <dgm:pt modelId="{90037B92-6DCB-1B4D-9D17-16D66A5FF94F}" type="pres">
      <dgm:prSet presAssocID="{B9710F31-1C34-47D3-B0DD-5CAE7A5D5665}" presName="horz1" presStyleCnt="0"/>
      <dgm:spPr/>
    </dgm:pt>
    <dgm:pt modelId="{55A7F2A7-07B5-1942-951E-C6176AA91E09}" type="pres">
      <dgm:prSet presAssocID="{B9710F31-1C34-47D3-B0DD-5CAE7A5D5665}" presName="tx1" presStyleLbl="revTx" presStyleIdx="9" presStyleCnt="10"/>
      <dgm:spPr/>
    </dgm:pt>
    <dgm:pt modelId="{25E246F1-68A0-D745-9BE1-C3EFC6FA4955}" type="pres">
      <dgm:prSet presAssocID="{B9710F31-1C34-47D3-B0DD-5CAE7A5D5665}" presName="vert1" presStyleCnt="0"/>
      <dgm:spPr/>
    </dgm:pt>
  </dgm:ptLst>
  <dgm:cxnLst>
    <dgm:cxn modelId="{5EE95B10-6622-CC4E-8CFB-6574B0344E47}" type="presOf" srcId="{B9FAAC06-B40A-4321-A99A-B2986EA99895}" destId="{0F0A0D05-48B1-A44C-AAEA-5A83BB5C0988}" srcOrd="0" destOrd="0" presId="urn:microsoft.com/office/officeart/2008/layout/LinedList"/>
    <dgm:cxn modelId="{BEDBD835-70B3-4BE8-8B0C-25A673074EDE}" srcId="{6BAE6EC9-AF62-4624-91F3-E92E2BEBDA52}" destId="{BED16A5A-FBA7-4088-9843-4EE79578B8EB}" srcOrd="2" destOrd="0" parTransId="{4C3B5132-6FEE-4337-9EE5-3C819EA5E6C7}" sibTransId="{C18AE3C4-C80A-488B-B6BE-D67392818F12}"/>
    <dgm:cxn modelId="{82DBEB3C-6C82-4312-BBC0-12A78DC18D0D}" srcId="{6BAE6EC9-AF62-4624-91F3-E92E2BEBDA52}" destId="{B9FAAC06-B40A-4321-A99A-B2986EA99895}" srcOrd="5" destOrd="0" parTransId="{5F091895-9369-4EE2-9117-479277A2E8E1}" sibTransId="{13B8D688-AD12-4B5F-814E-9CB38BE4EFDE}"/>
    <dgm:cxn modelId="{BD890545-F2F0-F143-9801-64538C927F7F}" srcId="{6BAE6EC9-AF62-4624-91F3-E92E2BEBDA52}" destId="{3AEFA29A-0AB8-1445-A607-E6A4271ED070}" srcOrd="7" destOrd="0" parTransId="{B1E58844-AC31-9743-8450-07D98990FEBD}" sibTransId="{27E81C81-91AB-A242-A710-9F8DF8F33B1F}"/>
    <dgm:cxn modelId="{628B6B49-F522-40CA-9B63-F50E5228B13A}" srcId="{6BAE6EC9-AF62-4624-91F3-E92E2BEBDA52}" destId="{320562E1-155D-4185-85D2-F0682C4A2682}" srcOrd="4" destOrd="0" parTransId="{6C7ABEF0-2131-4A61-8749-D93D8B7778CF}" sibTransId="{E4E2293A-85B0-4D1B-A995-71593BF788A0}"/>
    <dgm:cxn modelId="{21340F52-0533-5840-B33F-BFB05D70A8EE}" type="presOf" srcId="{2334DDB7-2ABB-4B65-B4BF-8A57265BAEA1}" destId="{05C52B99-2485-C14E-A42E-78A5B59D6DA2}" srcOrd="0" destOrd="0" presId="urn:microsoft.com/office/officeart/2008/layout/LinedList"/>
    <dgm:cxn modelId="{8C862761-1835-2B41-8E73-EE54407F1FB2}" type="presOf" srcId="{B56D658C-5BB1-4D7D-911A-A5577286D660}" destId="{1CDC404D-93DD-7F41-AD7E-CA81C7466A07}" srcOrd="0" destOrd="0" presId="urn:microsoft.com/office/officeart/2008/layout/LinedList"/>
    <dgm:cxn modelId="{74ECC062-0FB3-43CA-9ED7-F9CAA3907DB3}" srcId="{6BAE6EC9-AF62-4624-91F3-E92E2BEBDA52}" destId="{BD216955-48DD-470D-BCC9-BCD9F399C734}" srcOrd="0" destOrd="0" parTransId="{E7869ABA-59CE-4BCD-AF07-4A52230EC57D}" sibTransId="{A999A5B6-0D20-476E-ACCC-F220D439662C}"/>
    <dgm:cxn modelId="{E579DB63-5162-1240-90AB-59992D554104}" type="presOf" srcId="{3AEFA29A-0AB8-1445-A607-E6A4271ED070}" destId="{1A066A73-839E-3D42-9377-A898D3DBD60D}" srcOrd="0" destOrd="0" presId="urn:microsoft.com/office/officeart/2008/layout/LinedList"/>
    <dgm:cxn modelId="{1596DA64-D8AA-45C3-9195-7122DFDBBE1F}" srcId="{6BAE6EC9-AF62-4624-91F3-E92E2BEBDA52}" destId="{B9710F31-1C34-47D3-B0DD-5CAE7A5D5665}" srcOrd="9" destOrd="0" parTransId="{2CC2A1EB-B988-475E-9ECB-ECF8B4089835}" sibTransId="{721FD06D-CA8E-41A5-A68F-3CF28440ED0D}"/>
    <dgm:cxn modelId="{D409186F-8125-1649-AC41-D556F95B0732}" type="presOf" srcId="{6BAE6EC9-AF62-4624-91F3-E92E2BEBDA52}" destId="{1A89394B-4C58-CD44-8C9A-897AD44919DC}" srcOrd="0" destOrd="0" presId="urn:microsoft.com/office/officeart/2008/layout/LinedList"/>
    <dgm:cxn modelId="{2214BA74-2C15-6841-A5E5-4B4BFC6DF5BE}" type="presOf" srcId="{B9710F31-1C34-47D3-B0DD-5CAE7A5D5665}" destId="{55A7F2A7-07B5-1942-951E-C6176AA91E09}" srcOrd="0" destOrd="0" presId="urn:microsoft.com/office/officeart/2008/layout/LinedList"/>
    <dgm:cxn modelId="{159CD398-7DC3-42EC-AE93-40D8572A482D}" srcId="{6BAE6EC9-AF62-4624-91F3-E92E2BEBDA52}" destId="{94E375F5-2E94-4E98-A077-309642FBF858}" srcOrd="6" destOrd="0" parTransId="{158EADB7-6F3C-4E26-AE6E-2B19193A07ED}" sibTransId="{FB13E6AC-79F3-4551-9309-EA44AABDE656}"/>
    <dgm:cxn modelId="{E3424E9A-FBB3-C549-94BD-262F8FD2302A}" type="presOf" srcId="{BED16A5A-FBA7-4088-9843-4EE79578B8EB}" destId="{C2981EAB-2C6E-0549-97D1-1DF5D59C0113}" srcOrd="0" destOrd="0" presId="urn:microsoft.com/office/officeart/2008/layout/LinedList"/>
    <dgm:cxn modelId="{372ADEA8-3BBB-174C-A2CC-219FB77BA8A9}" type="presOf" srcId="{725C8743-9942-451C-8B51-B89C86029CDC}" destId="{75EF82DC-8004-114B-8020-B4EE60633CBD}" srcOrd="0" destOrd="0" presId="urn:microsoft.com/office/officeart/2008/layout/LinedList"/>
    <dgm:cxn modelId="{ECA343AB-316B-4446-B481-9144ED8DB1ED}" srcId="{6BAE6EC9-AF62-4624-91F3-E92E2BEBDA52}" destId="{B56D658C-5BB1-4D7D-911A-A5577286D660}" srcOrd="3" destOrd="0" parTransId="{BA2CD64E-FFCA-4F9C-89ED-78C310585A21}" sibTransId="{8DDC750A-0066-4D84-B23D-BF685CAC0E88}"/>
    <dgm:cxn modelId="{F8F3C6AD-B773-584F-B3CA-EB0C7736EF20}" type="presOf" srcId="{94E375F5-2E94-4E98-A077-309642FBF858}" destId="{0AF58A02-B2BD-4446-892F-9ECB57D458FC}" srcOrd="0" destOrd="0" presId="urn:microsoft.com/office/officeart/2008/layout/LinedList"/>
    <dgm:cxn modelId="{3ACC37C2-BBDD-4170-8200-A95FEAE1410C}" srcId="{6BAE6EC9-AF62-4624-91F3-E92E2BEBDA52}" destId="{725C8743-9942-451C-8B51-B89C86029CDC}" srcOrd="1" destOrd="0" parTransId="{B92B2B6E-BF4A-49FB-B7BA-DFC307DECDEC}" sibTransId="{E2E2AFDB-4BBB-499E-83DD-7AC27E51DDD3}"/>
    <dgm:cxn modelId="{60E2FCC3-020E-1347-A7AD-E3B0C4B0162E}" type="presOf" srcId="{320562E1-155D-4185-85D2-F0682C4A2682}" destId="{2EB6AD18-9E43-8F49-8F28-EE2E4360B273}" srcOrd="0" destOrd="0" presId="urn:microsoft.com/office/officeart/2008/layout/LinedList"/>
    <dgm:cxn modelId="{F2BF3DC8-9B7A-4D72-9072-F031A4C5A9B6}" srcId="{6BAE6EC9-AF62-4624-91F3-E92E2BEBDA52}" destId="{2334DDB7-2ABB-4B65-B4BF-8A57265BAEA1}" srcOrd="8" destOrd="0" parTransId="{22D8CC86-4491-4524-8746-267AAC77FDD7}" sibTransId="{16B781BD-3796-408F-A7AB-D13CD37AD1DA}"/>
    <dgm:cxn modelId="{486458CF-DC70-414F-83B4-242FA4C1CCBE}" type="presOf" srcId="{BD216955-48DD-470D-BCC9-BCD9F399C734}" destId="{E5F59C59-25CD-DD4A-BF33-D30201FA2E24}" srcOrd="0" destOrd="0" presId="urn:microsoft.com/office/officeart/2008/layout/LinedList"/>
    <dgm:cxn modelId="{6A00D99E-A33A-F24F-ADA2-FB1E9037504B}" type="presParOf" srcId="{1A89394B-4C58-CD44-8C9A-897AD44919DC}" destId="{6E0836E9-61EF-814C-AB59-7574888C4A99}" srcOrd="0" destOrd="0" presId="urn:microsoft.com/office/officeart/2008/layout/LinedList"/>
    <dgm:cxn modelId="{5A170EA6-156C-D948-B836-1043758EBE43}" type="presParOf" srcId="{1A89394B-4C58-CD44-8C9A-897AD44919DC}" destId="{43B48B7E-BA37-DE41-8CAB-B16BC865C7EB}" srcOrd="1" destOrd="0" presId="urn:microsoft.com/office/officeart/2008/layout/LinedList"/>
    <dgm:cxn modelId="{F9D1FEBA-E7F8-764C-B90D-290627355E1C}" type="presParOf" srcId="{43B48B7E-BA37-DE41-8CAB-B16BC865C7EB}" destId="{E5F59C59-25CD-DD4A-BF33-D30201FA2E24}" srcOrd="0" destOrd="0" presId="urn:microsoft.com/office/officeart/2008/layout/LinedList"/>
    <dgm:cxn modelId="{3AB479ED-EEDE-AE45-9C36-8A2CE2224BE3}" type="presParOf" srcId="{43B48B7E-BA37-DE41-8CAB-B16BC865C7EB}" destId="{C9D29A59-C6B4-6846-A30E-231A98623F4A}" srcOrd="1" destOrd="0" presId="urn:microsoft.com/office/officeart/2008/layout/LinedList"/>
    <dgm:cxn modelId="{FAA05C85-9157-134D-AAC5-EC3F0FE62C25}" type="presParOf" srcId="{1A89394B-4C58-CD44-8C9A-897AD44919DC}" destId="{619DE828-A61D-2046-AB2F-EBCD2EC6DFA3}" srcOrd="2" destOrd="0" presId="urn:microsoft.com/office/officeart/2008/layout/LinedList"/>
    <dgm:cxn modelId="{78063B19-C1BA-A242-A5EC-47AB289B8D0A}" type="presParOf" srcId="{1A89394B-4C58-CD44-8C9A-897AD44919DC}" destId="{D2E08DF2-880B-ED44-A221-986FF5480C45}" srcOrd="3" destOrd="0" presId="urn:microsoft.com/office/officeart/2008/layout/LinedList"/>
    <dgm:cxn modelId="{DDB9C072-F94B-4546-BF8A-3D58D4B89A36}" type="presParOf" srcId="{D2E08DF2-880B-ED44-A221-986FF5480C45}" destId="{75EF82DC-8004-114B-8020-B4EE60633CBD}" srcOrd="0" destOrd="0" presId="urn:microsoft.com/office/officeart/2008/layout/LinedList"/>
    <dgm:cxn modelId="{F8F80CB0-63A4-164B-BABD-D01FE8E49983}" type="presParOf" srcId="{D2E08DF2-880B-ED44-A221-986FF5480C45}" destId="{71BEE52F-A6BF-0F48-9567-F2327B0C5360}" srcOrd="1" destOrd="0" presId="urn:microsoft.com/office/officeart/2008/layout/LinedList"/>
    <dgm:cxn modelId="{F600B1FB-3F06-E842-A396-B23EAA8469BD}" type="presParOf" srcId="{1A89394B-4C58-CD44-8C9A-897AD44919DC}" destId="{7F0DEC9E-9B6A-F642-B088-143E85288563}" srcOrd="4" destOrd="0" presId="urn:microsoft.com/office/officeart/2008/layout/LinedList"/>
    <dgm:cxn modelId="{6B58129D-7CC6-1842-A336-F67D4C9E085D}" type="presParOf" srcId="{1A89394B-4C58-CD44-8C9A-897AD44919DC}" destId="{830DCF8E-DB8F-F84E-92C4-1D728B672CB8}" srcOrd="5" destOrd="0" presId="urn:microsoft.com/office/officeart/2008/layout/LinedList"/>
    <dgm:cxn modelId="{91DC14C8-6409-3347-A180-18BEC7B8CBFB}" type="presParOf" srcId="{830DCF8E-DB8F-F84E-92C4-1D728B672CB8}" destId="{C2981EAB-2C6E-0549-97D1-1DF5D59C0113}" srcOrd="0" destOrd="0" presId="urn:microsoft.com/office/officeart/2008/layout/LinedList"/>
    <dgm:cxn modelId="{58DE3DD7-65CF-5B42-970D-314B968E09FD}" type="presParOf" srcId="{830DCF8E-DB8F-F84E-92C4-1D728B672CB8}" destId="{4E01F665-57A5-B045-AC07-CD5D773B29CB}" srcOrd="1" destOrd="0" presId="urn:microsoft.com/office/officeart/2008/layout/LinedList"/>
    <dgm:cxn modelId="{6E7EE69E-343F-D047-8937-170228FB2DAF}" type="presParOf" srcId="{1A89394B-4C58-CD44-8C9A-897AD44919DC}" destId="{4783D9B9-AB1B-8241-8177-D14EB8050108}" srcOrd="6" destOrd="0" presId="urn:microsoft.com/office/officeart/2008/layout/LinedList"/>
    <dgm:cxn modelId="{D4F4CA5E-A4F5-BA42-9B27-2B419222B15B}" type="presParOf" srcId="{1A89394B-4C58-CD44-8C9A-897AD44919DC}" destId="{B2EDD698-B224-B54F-B676-3870B9D95779}" srcOrd="7" destOrd="0" presId="urn:microsoft.com/office/officeart/2008/layout/LinedList"/>
    <dgm:cxn modelId="{C63681CD-202C-6244-A1C0-4E7844959FE1}" type="presParOf" srcId="{B2EDD698-B224-B54F-B676-3870B9D95779}" destId="{1CDC404D-93DD-7F41-AD7E-CA81C7466A07}" srcOrd="0" destOrd="0" presId="urn:microsoft.com/office/officeart/2008/layout/LinedList"/>
    <dgm:cxn modelId="{0A607E16-286A-D14F-B046-3A9693568003}" type="presParOf" srcId="{B2EDD698-B224-B54F-B676-3870B9D95779}" destId="{4DF98928-FA3B-7B47-ACFD-BB5FFDE208AE}" srcOrd="1" destOrd="0" presId="urn:microsoft.com/office/officeart/2008/layout/LinedList"/>
    <dgm:cxn modelId="{82DCE568-C8BB-C448-91F3-1DA97B108DF0}" type="presParOf" srcId="{1A89394B-4C58-CD44-8C9A-897AD44919DC}" destId="{53F53534-0783-9A49-9E45-2B48D571C996}" srcOrd="8" destOrd="0" presId="urn:microsoft.com/office/officeart/2008/layout/LinedList"/>
    <dgm:cxn modelId="{021FCAE7-F2E9-B24E-9E07-169EBEB1DD5A}" type="presParOf" srcId="{1A89394B-4C58-CD44-8C9A-897AD44919DC}" destId="{CE7EC403-ECF6-684B-814D-F799E1A7A3EC}" srcOrd="9" destOrd="0" presId="urn:microsoft.com/office/officeart/2008/layout/LinedList"/>
    <dgm:cxn modelId="{DA15A6C4-08AB-A548-ADCA-AF896DE77FB9}" type="presParOf" srcId="{CE7EC403-ECF6-684B-814D-F799E1A7A3EC}" destId="{2EB6AD18-9E43-8F49-8F28-EE2E4360B273}" srcOrd="0" destOrd="0" presId="urn:microsoft.com/office/officeart/2008/layout/LinedList"/>
    <dgm:cxn modelId="{B1AF4B13-2E52-6E46-A7F9-5F146E899643}" type="presParOf" srcId="{CE7EC403-ECF6-684B-814D-F799E1A7A3EC}" destId="{AEB1BC94-77F1-FE40-88BC-79985190DB53}" srcOrd="1" destOrd="0" presId="urn:microsoft.com/office/officeart/2008/layout/LinedList"/>
    <dgm:cxn modelId="{C8392802-2CFC-634F-889B-73EB237105C0}" type="presParOf" srcId="{1A89394B-4C58-CD44-8C9A-897AD44919DC}" destId="{7FE26252-24E3-5347-9AFB-B36436A694DE}" srcOrd="10" destOrd="0" presId="urn:microsoft.com/office/officeart/2008/layout/LinedList"/>
    <dgm:cxn modelId="{9F4D4E84-4AEA-2B47-B628-957F70A8683B}" type="presParOf" srcId="{1A89394B-4C58-CD44-8C9A-897AD44919DC}" destId="{A398F4FC-203C-104E-B8E0-325690468F8F}" srcOrd="11" destOrd="0" presId="urn:microsoft.com/office/officeart/2008/layout/LinedList"/>
    <dgm:cxn modelId="{93748791-311F-0641-8EE5-6CFCC8506E16}" type="presParOf" srcId="{A398F4FC-203C-104E-B8E0-325690468F8F}" destId="{0F0A0D05-48B1-A44C-AAEA-5A83BB5C0988}" srcOrd="0" destOrd="0" presId="urn:microsoft.com/office/officeart/2008/layout/LinedList"/>
    <dgm:cxn modelId="{9616087D-2EAD-C94E-9DC2-7861922D111C}" type="presParOf" srcId="{A398F4FC-203C-104E-B8E0-325690468F8F}" destId="{36189577-67DB-B044-9294-D4F69508D30A}" srcOrd="1" destOrd="0" presId="urn:microsoft.com/office/officeart/2008/layout/LinedList"/>
    <dgm:cxn modelId="{B8977D60-945F-0E47-96EE-5F973B344FD3}" type="presParOf" srcId="{1A89394B-4C58-CD44-8C9A-897AD44919DC}" destId="{14348012-2D60-8D4A-9011-5667E9EDB52B}" srcOrd="12" destOrd="0" presId="urn:microsoft.com/office/officeart/2008/layout/LinedList"/>
    <dgm:cxn modelId="{F1F54EA9-DEAF-4645-85A2-A0CFA5994CF7}" type="presParOf" srcId="{1A89394B-4C58-CD44-8C9A-897AD44919DC}" destId="{FB4992E9-BA27-594D-A006-6C64D694F3DD}" srcOrd="13" destOrd="0" presId="urn:microsoft.com/office/officeart/2008/layout/LinedList"/>
    <dgm:cxn modelId="{8F5E9390-00A8-DF4B-AE46-58AA52EAD25B}" type="presParOf" srcId="{FB4992E9-BA27-594D-A006-6C64D694F3DD}" destId="{0AF58A02-B2BD-4446-892F-9ECB57D458FC}" srcOrd="0" destOrd="0" presId="urn:microsoft.com/office/officeart/2008/layout/LinedList"/>
    <dgm:cxn modelId="{82F6E941-7D42-174E-B771-9F9A9A51A9A6}" type="presParOf" srcId="{FB4992E9-BA27-594D-A006-6C64D694F3DD}" destId="{33C42EFA-1A19-F348-B6E3-95E7EF92CAED}" srcOrd="1" destOrd="0" presId="urn:microsoft.com/office/officeart/2008/layout/LinedList"/>
    <dgm:cxn modelId="{1A16FF61-FDD5-BE41-AB8D-80ED852C90B6}" type="presParOf" srcId="{1A89394B-4C58-CD44-8C9A-897AD44919DC}" destId="{A3DA25AB-ABA9-5B43-8EB4-8F6C4B0AEBFE}" srcOrd="14" destOrd="0" presId="urn:microsoft.com/office/officeart/2008/layout/LinedList"/>
    <dgm:cxn modelId="{2D3D983E-75B7-D642-A93C-09581267E0DD}" type="presParOf" srcId="{1A89394B-4C58-CD44-8C9A-897AD44919DC}" destId="{54E7A02C-8F70-2F49-9F7C-DC105E2F15F2}" srcOrd="15" destOrd="0" presId="urn:microsoft.com/office/officeart/2008/layout/LinedList"/>
    <dgm:cxn modelId="{E0956E97-DFEA-3046-9632-770B16B10206}" type="presParOf" srcId="{54E7A02C-8F70-2F49-9F7C-DC105E2F15F2}" destId="{1A066A73-839E-3D42-9377-A898D3DBD60D}" srcOrd="0" destOrd="0" presId="urn:microsoft.com/office/officeart/2008/layout/LinedList"/>
    <dgm:cxn modelId="{323CED92-F4F3-6A4F-9E3D-9E953CD819A9}" type="presParOf" srcId="{54E7A02C-8F70-2F49-9F7C-DC105E2F15F2}" destId="{C25D5C53-46D5-5C43-84F8-1586B6668CA6}" srcOrd="1" destOrd="0" presId="urn:microsoft.com/office/officeart/2008/layout/LinedList"/>
    <dgm:cxn modelId="{85611459-89C8-AC41-ACE0-A078DD9BF9E2}" type="presParOf" srcId="{1A89394B-4C58-CD44-8C9A-897AD44919DC}" destId="{7B67CC6A-0061-FB42-9F7D-B5EA7E20273A}" srcOrd="16" destOrd="0" presId="urn:microsoft.com/office/officeart/2008/layout/LinedList"/>
    <dgm:cxn modelId="{C88CFBAE-69C6-2044-8881-27FBB774ABD8}" type="presParOf" srcId="{1A89394B-4C58-CD44-8C9A-897AD44919DC}" destId="{51465C8C-42F2-F547-AC04-09E1B8A9E9ED}" srcOrd="17" destOrd="0" presId="urn:microsoft.com/office/officeart/2008/layout/LinedList"/>
    <dgm:cxn modelId="{A2C5681D-C877-E34C-8C0B-F5DEEFF0ED64}" type="presParOf" srcId="{51465C8C-42F2-F547-AC04-09E1B8A9E9ED}" destId="{05C52B99-2485-C14E-A42E-78A5B59D6DA2}" srcOrd="0" destOrd="0" presId="urn:microsoft.com/office/officeart/2008/layout/LinedList"/>
    <dgm:cxn modelId="{60667FCD-927F-4A46-AF1C-C70F1E11BC8E}" type="presParOf" srcId="{51465C8C-42F2-F547-AC04-09E1B8A9E9ED}" destId="{C5602569-D93F-CF42-ACCF-C514DA9D67AD}" srcOrd="1" destOrd="0" presId="urn:microsoft.com/office/officeart/2008/layout/LinedList"/>
    <dgm:cxn modelId="{3E3D956E-05EB-3246-9129-E8C778374354}" type="presParOf" srcId="{1A89394B-4C58-CD44-8C9A-897AD44919DC}" destId="{12FE68FE-E46F-264C-8877-6BA716523F6F}" srcOrd="18" destOrd="0" presId="urn:microsoft.com/office/officeart/2008/layout/LinedList"/>
    <dgm:cxn modelId="{BF6E2FB2-BA5A-E042-BC2E-400E080A07B9}" type="presParOf" srcId="{1A89394B-4C58-CD44-8C9A-897AD44919DC}" destId="{90037B92-6DCB-1B4D-9D17-16D66A5FF94F}" srcOrd="19" destOrd="0" presId="urn:microsoft.com/office/officeart/2008/layout/LinedList"/>
    <dgm:cxn modelId="{1A0EA3DF-4905-BF42-967E-937A6E3314B2}" type="presParOf" srcId="{90037B92-6DCB-1B4D-9D17-16D66A5FF94F}" destId="{55A7F2A7-07B5-1942-951E-C6176AA91E09}" srcOrd="0" destOrd="0" presId="urn:microsoft.com/office/officeart/2008/layout/LinedList"/>
    <dgm:cxn modelId="{30000772-0EC1-624A-ADBB-6BA2939348D6}" type="presParOf" srcId="{90037B92-6DCB-1B4D-9D17-16D66A5FF94F}" destId="{25E246F1-68A0-D745-9BE1-C3EFC6FA49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2C0E5C-69AF-4CCC-AC71-5FA1CA902C6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4E3748-2719-4334-A5CB-1C4D7E5842A2}">
      <dgm:prSet custT="1"/>
      <dgm:spPr/>
      <dgm:t>
        <a:bodyPr/>
        <a:lstStyle/>
        <a:p>
          <a:pPr>
            <a:defRPr cap="all"/>
          </a:pPr>
          <a:endParaRPr lang="en-US" sz="1800" dirty="0">
            <a:latin typeface="Arial Rounded MT Bold" panose="020F0704030504030204" pitchFamily="34" charset="77"/>
          </a:endParaRPr>
        </a:p>
        <a:p>
          <a:pPr>
            <a:defRPr cap="all"/>
          </a:pPr>
          <a:r>
            <a:rPr lang="en-US" sz="1800" dirty="0">
              <a:latin typeface="Arial Rounded MT Bold" panose="020F0704030504030204" pitchFamily="34" charset="77"/>
            </a:rPr>
            <a:t>UseD trading algorithms and AI to identify the best model for trading.</a:t>
          </a:r>
        </a:p>
      </dgm:t>
    </dgm:pt>
    <dgm:pt modelId="{9B002C33-A2A2-435F-8594-9F0BE93E6D6D}" type="parTrans" cxnId="{5E54693B-2C7A-497F-A60C-75F1EB088F22}">
      <dgm:prSet/>
      <dgm:spPr/>
      <dgm:t>
        <a:bodyPr/>
        <a:lstStyle/>
        <a:p>
          <a:endParaRPr lang="en-US"/>
        </a:p>
      </dgm:t>
    </dgm:pt>
    <dgm:pt modelId="{FABB6951-7762-4B8E-B4F7-B069FDFC63B8}" type="sibTrans" cxnId="{5E54693B-2C7A-497F-A60C-75F1EB088F22}">
      <dgm:prSet/>
      <dgm:spPr/>
      <dgm:t>
        <a:bodyPr/>
        <a:lstStyle/>
        <a:p>
          <a:endParaRPr lang="en-US"/>
        </a:p>
      </dgm:t>
    </dgm:pt>
    <dgm:pt modelId="{F8905401-6853-4712-89A4-65F1290434AD}">
      <dgm:prSet custT="1"/>
      <dgm:spPr/>
      <dgm:t>
        <a:bodyPr/>
        <a:lstStyle/>
        <a:p>
          <a:pPr>
            <a:defRPr cap="all"/>
          </a:pPr>
          <a:endParaRPr lang="en-US" sz="1800" dirty="0">
            <a:latin typeface="Arial Rounded MT Bold" panose="020F0704030504030204" pitchFamily="34" charset="77"/>
          </a:endParaRPr>
        </a:p>
        <a:p>
          <a:pPr>
            <a:defRPr cap="all"/>
          </a:pPr>
          <a:r>
            <a:rPr lang="en-US" sz="1800" dirty="0">
              <a:latin typeface="Arial Rounded MT Bold" panose="020F0704030504030204" pitchFamily="34" charset="77"/>
            </a:rPr>
            <a:t>Libraries: Pandas, matplotlib, NumPy, TA lib, scikit-learn</a:t>
          </a:r>
        </a:p>
      </dgm:t>
    </dgm:pt>
    <dgm:pt modelId="{6B67C2F1-DBA5-4494-822D-E0BC3E28970F}" type="parTrans" cxnId="{A9FF903C-2688-4E4D-8223-D5AADB78D603}">
      <dgm:prSet/>
      <dgm:spPr/>
      <dgm:t>
        <a:bodyPr/>
        <a:lstStyle/>
        <a:p>
          <a:endParaRPr lang="en-US"/>
        </a:p>
      </dgm:t>
    </dgm:pt>
    <dgm:pt modelId="{00D4D94A-A098-4CAC-87C9-0764B21124D9}" type="sibTrans" cxnId="{A9FF903C-2688-4E4D-8223-D5AADB78D603}">
      <dgm:prSet/>
      <dgm:spPr/>
      <dgm:t>
        <a:bodyPr/>
        <a:lstStyle/>
        <a:p>
          <a:endParaRPr lang="en-US"/>
        </a:p>
      </dgm:t>
    </dgm:pt>
    <dgm:pt modelId="{6286A41B-9229-404E-879C-0D76A9582B41}">
      <dgm:prSet custT="1"/>
      <dgm:spPr/>
      <dgm:t>
        <a:bodyPr/>
        <a:lstStyle/>
        <a:p>
          <a:pPr>
            <a:defRPr cap="all"/>
          </a:pPr>
          <a:endParaRPr lang="en-US" sz="1100" dirty="0">
            <a:latin typeface="Arial Rounded MT Bold" panose="020F0704030504030204" pitchFamily="34" charset="77"/>
          </a:endParaRPr>
        </a:p>
        <a:p>
          <a:pPr>
            <a:defRPr cap="all"/>
          </a:pPr>
          <a:r>
            <a:rPr lang="en-US" sz="1600" b="0" i="0" dirty="0">
              <a:latin typeface="Arial Rounded MT Bold" panose="020F0704030504030204" pitchFamily="34" charset="77"/>
            </a:rPr>
            <a:t>The ideal </a:t>
          </a:r>
          <a:r>
            <a:rPr lang="en-US" sz="1600" b="1" i="0" dirty="0">
              <a:latin typeface="Arial Rounded MT Bold" panose="020F0704030504030204" pitchFamily="34" charset="77"/>
            </a:rPr>
            <a:t>use</a:t>
          </a:r>
          <a:r>
            <a:rPr lang="en-US" sz="1600" b="0" i="0" dirty="0">
              <a:latin typeface="Arial Rounded MT Bold" panose="020F0704030504030204" pitchFamily="34" charset="77"/>
            </a:rPr>
            <a:t> of this project </a:t>
          </a:r>
          <a:r>
            <a:rPr lang="en-US" sz="1600" b="1" i="0" dirty="0">
              <a:latin typeface="Arial Rounded MT Bold" panose="020F0704030504030204" pitchFamily="34" charset="77"/>
            </a:rPr>
            <a:t>is</a:t>
          </a:r>
          <a:r>
            <a:rPr lang="en-US" sz="1600" b="0" i="0" dirty="0">
              <a:latin typeface="Arial Rounded MT Bold" panose="020F0704030504030204" pitchFamily="34" charset="77"/>
            </a:rPr>
            <a:t> </a:t>
          </a:r>
          <a:r>
            <a:rPr lang="en-US" sz="1600" b="1" i="0" dirty="0">
              <a:latin typeface="Arial Rounded MT Bold" panose="020F0704030504030204" pitchFamily="34" charset="77"/>
            </a:rPr>
            <a:t>to</a:t>
          </a:r>
          <a:r>
            <a:rPr lang="en-US" sz="1600" b="0" i="0" dirty="0">
              <a:latin typeface="Arial Rounded MT Bold" panose="020F0704030504030204" pitchFamily="34" charset="77"/>
            </a:rPr>
            <a:t> </a:t>
          </a:r>
          <a:r>
            <a:rPr lang="en-US" sz="1600" b="1" i="0" dirty="0">
              <a:latin typeface="Arial Rounded MT Bold" panose="020F0704030504030204" pitchFamily="34" charset="77"/>
            </a:rPr>
            <a:t>use</a:t>
          </a:r>
          <a:r>
            <a:rPr lang="en-US" sz="1600" b="0" i="0" dirty="0">
              <a:latin typeface="Arial Rounded MT Bold" panose="020F0704030504030204" pitchFamily="34" charset="77"/>
            </a:rPr>
            <a:t> the final  results and analysis to determine ideal </a:t>
          </a:r>
          <a:r>
            <a:rPr lang="en-US" sz="1600" b="1" i="0" dirty="0">
              <a:latin typeface="Arial Rounded MT Bold" panose="020F0704030504030204" pitchFamily="34" charset="77"/>
            </a:rPr>
            <a:t>models</a:t>
          </a:r>
          <a:r>
            <a:rPr lang="en-US" sz="1600" b="0" i="0" dirty="0">
              <a:latin typeface="Arial Rounded MT Bold" panose="020F0704030504030204" pitchFamily="34" charset="77"/>
            </a:rPr>
            <a:t> for other projects and real-world applications.</a:t>
          </a:r>
          <a:endParaRPr lang="en-US" sz="1600" dirty="0">
            <a:latin typeface="Arial Rounded MT Bold" panose="020F0704030504030204" pitchFamily="34" charset="77"/>
          </a:endParaRPr>
        </a:p>
      </dgm:t>
    </dgm:pt>
    <dgm:pt modelId="{4098334D-6DDD-4B80-9E7A-7258C635D2F3}" type="parTrans" cxnId="{D5A482AA-71AC-4DB0-8112-9EF9D9637C74}">
      <dgm:prSet/>
      <dgm:spPr/>
      <dgm:t>
        <a:bodyPr/>
        <a:lstStyle/>
        <a:p>
          <a:endParaRPr lang="en-US"/>
        </a:p>
      </dgm:t>
    </dgm:pt>
    <dgm:pt modelId="{E4B91E1B-83DC-49DF-8DC6-5D59CBB2A6EB}" type="sibTrans" cxnId="{D5A482AA-71AC-4DB0-8112-9EF9D9637C74}">
      <dgm:prSet/>
      <dgm:spPr/>
      <dgm:t>
        <a:bodyPr/>
        <a:lstStyle/>
        <a:p>
          <a:endParaRPr lang="en-US"/>
        </a:p>
      </dgm:t>
    </dgm:pt>
    <dgm:pt modelId="{F92F61DC-9D86-4AAD-AEA6-D0BA7740C925}" type="pres">
      <dgm:prSet presAssocID="{2A2C0E5C-69AF-4CCC-AC71-5FA1CA902C64}" presName="root" presStyleCnt="0">
        <dgm:presLayoutVars>
          <dgm:dir/>
          <dgm:resizeHandles val="exact"/>
        </dgm:presLayoutVars>
      </dgm:prSet>
      <dgm:spPr/>
    </dgm:pt>
    <dgm:pt modelId="{07A0D91B-8136-4F45-8DAD-7BDC3A377F82}" type="pres">
      <dgm:prSet presAssocID="{BC4E3748-2719-4334-A5CB-1C4D7E5842A2}" presName="compNode" presStyleCnt="0"/>
      <dgm:spPr/>
    </dgm:pt>
    <dgm:pt modelId="{E976B45F-0A19-4CFB-93C0-D47B72D119B0}" type="pres">
      <dgm:prSet presAssocID="{BC4E3748-2719-4334-A5CB-1C4D7E5842A2}" presName="iconBgRect" presStyleLbl="bgShp" presStyleIdx="0" presStyleCnt="3"/>
      <dgm:spPr/>
    </dgm:pt>
    <dgm:pt modelId="{EE2E89F1-191D-4E57-94FD-60C3E7D96A8D}" type="pres">
      <dgm:prSet presAssocID="{BC4E3748-2719-4334-A5CB-1C4D7E5842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8EB76D0-12C7-4F73-BB85-789DC31F40AD}" type="pres">
      <dgm:prSet presAssocID="{BC4E3748-2719-4334-A5CB-1C4D7E5842A2}" presName="spaceRect" presStyleCnt="0"/>
      <dgm:spPr/>
    </dgm:pt>
    <dgm:pt modelId="{5D989B1C-247D-41BA-8F3A-ED1BD1596E84}" type="pres">
      <dgm:prSet presAssocID="{BC4E3748-2719-4334-A5CB-1C4D7E5842A2}" presName="textRect" presStyleLbl="revTx" presStyleIdx="0" presStyleCnt="3" custScaleX="135064" custScaleY="121791">
        <dgm:presLayoutVars>
          <dgm:chMax val="1"/>
          <dgm:chPref val="1"/>
        </dgm:presLayoutVars>
      </dgm:prSet>
      <dgm:spPr/>
    </dgm:pt>
    <dgm:pt modelId="{7F134C3B-6E4A-47F8-BB23-FA92DD283B9A}" type="pres">
      <dgm:prSet presAssocID="{FABB6951-7762-4B8E-B4F7-B069FDFC63B8}" presName="sibTrans" presStyleCnt="0"/>
      <dgm:spPr/>
    </dgm:pt>
    <dgm:pt modelId="{78D71E2E-1EAA-4678-BF03-194B3A8509A9}" type="pres">
      <dgm:prSet presAssocID="{F8905401-6853-4712-89A4-65F1290434AD}" presName="compNode" presStyleCnt="0"/>
      <dgm:spPr/>
    </dgm:pt>
    <dgm:pt modelId="{6FF21899-3D84-404D-A912-31AE29BA55D8}" type="pres">
      <dgm:prSet presAssocID="{F8905401-6853-4712-89A4-65F1290434AD}" presName="iconBgRect" presStyleLbl="bgShp" presStyleIdx="1" presStyleCnt="3"/>
      <dgm:spPr/>
    </dgm:pt>
    <dgm:pt modelId="{06E77968-76F0-470C-A54E-DF152AE188D9}" type="pres">
      <dgm:prSet presAssocID="{F8905401-6853-4712-89A4-65F129043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on Shelf"/>
        </a:ext>
      </dgm:extLst>
    </dgm:pt>
    <dgm:pt modelId="{DA77157D-7130-4E6D-9348-F5B754CDFFA7}" type="pres">
      <dgm:prSet presAssocID="{F8905401-6853-4712-89A4-65F1290434AD}" presName="spaceRect" presStyleCnt="0"/>
      <dgm:spPr/>
    </dgm:pt>
    <dgm:pt modelId="{2AD32E7D-E1EB-4A00-8DB7-1AB4A16ED405}" type="pres">
      <dgm:prSet presAssocID="{F8905401-6853-4712-89A4-65F1290434AD}" presName="textRect" presStyleLbl="revTx" presStyleIdx="1" presStyleCnt="3" custScaleX="97735" custScaleY="125270">
        <dgm:presLayoutVars>
          <dgm:chMax val="1"/>
          <dgm:chPref val="1"/>
        </dgm:presLayoutVars>
      </dgm:prSet>
      <dgm:spPr/>
    </dgm:pt>
    <dgm:pt modelId="{BBC90759-D821-45E1-9049-0F9B167F50FD}" type="pres">
      <dgm:prSet presAssocID="{00D4D94A-A098-4CAC-87C9-0764B21124D9}" presName="sibTrans" presStyleCnt="0"/>
      <dgm:spPr/>
    </dgm:pt>
    <dgm:pt modelId="{53DED32F-4B5E-40B8-825E-02F6356C9429}" type="pres">
      <dgm:prSet presAssocID="{6286A41B-9229-404E-879C-0D76A9582B41}" presName="compNode" presStyleCnt="0"/>
      <dgm:spPr/>
    </dgm:pt>
    <dgm:pt modelId="{9941BDE2-85C9-4B79-BA0D-661B7BDEA00F}" type="pres">
      <dgm:prSet presAssocID="{6286A41B-9229-404E-879C-0D76A9582B41}" presName="iconBgRect" presStyleLbl="bgShp" presStyleIdx="2" presStyleCnt="3"/>
      <dgm:spPr/>
    </dgm:pt>
    <dgm:pt modelId="{E62F5928-D40B-4245-8A16-FE245493222C}" type="pres">
      <dgm:prSet presAssocID="{6286A41B-9229-404E-879C-0D76A9582B4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B57FAFDA-C3CC-47B1-9087-F41ECE37B002}" type="pres">
      <dgm:prSet presAssocID="{6286A41B-9229-404E-879C-0D76A9582B41}" presName="spaceRect" presStyleCnt="0"/>
      <dgm:spPr/>
    </dgm:pt>
    <dgm:pt modelId="{DA35EF0B-DC7A-42FC-9C93-B53D92C8F713}" type="pres">
      <dgm:prSet presAssocID="{6286A41B-9229-404E-879C-0D76A9582B41}" presName="textRect" presStyleLbl="revTx" presStyleIdx="2" presStyleCnt="3" custScaleX="153204" custLinFactNeighborX="-2467" custLinFactNeighborY="-12635">
        <dgm:presLayoutVars>
          <dgm:chMax val="1"/>
          <dgm:chPref val="1"/>
        </dgm:presLayoutVars>
      </dgm:prSet>
      <dgm:spPr/>
    </dgm:pt>
  </dgm:ptLst>
  <dgm:cxnLst>
    <dgm:cxn modelId="{EA047432-AEBA-4BD9-ADBE-6073DC55EB87}" type="presOf" srcId="{2A2C0E5C-69AF-4CCC-AC71-5FA1CA902C64}" destId="{F92F61DC-9D86-4AAD-AEA6-D0BA7740C925}" srcOrd="0" destOrd="0" presId="urn:microsoft.com/office/officeart/2018/5/layout/IconCircleLabelList"/>
    <dgm:cxn modelId="{5E54693B-2C7A-497F-A60C-75F1EB088F22}" srcId="{2A2C0E5C-69AF-4CCC-AC71-5FA1CA902C64}" destId="{BC4E3748-2719-4334-A5CB-1C4D7E5842A2}" srcOrd="0" destOrd="0" parTransId="{9B002C33-A2A2-435F-8594-9F0BE93E6D6D}" sibTransId="{FABB6951-7762-4B8E-B4F7-B069FDFC63B8}"/>
    <dgm:cxn modelId="{A9FF903C-2688-4E4D-8223-D5AADB78D603}" srcId="{2A2C0E5C-69AF-4CCC-AC71-5FA1CA902C64}" destId="{F8905401-6853-4712-89A4-65F1290434AD}" srcOrd="1" destOrd="0" parTransId="{6B67C2F1-DBA5-4494-822D-E0BC3E28970F}" sibTransId="{00D4D94A-A098-4CAC-87C9-0764B21124D9}"/>
    <dgm:cxn modelId="{D796EA71-AC0E-4257-95D0-B0BAC002C6B0}" type="presOf" srcId="{6286A41B-9229-404E-879C-0D76A9582B41}" destId="{DA35EF0B-DC7A-42FC-9C93-B53D92C8F713}" srcOrd="0" destOrd="0" presId="urn:microsoft.com/office/officeart/2018/5/layout/IconCircleLabelList"/>
    <dgm:cxn modelId="{D5A482AA-71AC-4DB0-8112-9EF9D9637C74}" srcId="{2A2C0E5C-69AF-4CCC-AC71-5FA1CA902C64}" destId="{6286A41B-9229-404E-879C-0D76A9582B41}" srcOrd="2" destOrd="0" parTransId="{4098334D-6DDD-4B80-9E7A-7258C635D2F3}" sibTransId="{E4B91E1B-83DC-49DF-8DC6-5D59CBB2A6EB}"/>
    <dgm:cxn modelId="{E4AA4DC1-2BBC-4E2D-98D0-4971BA213BCA}" type="presOf" srcId="{BC4E3748-2719-4334-A5CB-1C4D7E5842A2}" destId="{5D989B1C-247D-41BA-8F3A-ED1BD1596E84}" srcOrd="0" destOrd="0" presId="urn:microsoft.com/office/officeart/2018/5/layout/IconCircleLabelList"/>
    <dgm:cxn modelId="{F1391CD5-2528-4824-821C-0B6AC57E326B}" type="presOf" srcId="{F8905401-6853-4712-89A4-65F1290434AD}" destId="{2AD32E7D-E1EB-4A00-8DB7-1AB4A16ED405}" srcOrd="0" destOrd="0" presId="urn:microsoft.com/office/officeart/2018/5/layout/IconCircleLabelList"/>
    <dgm:cxn modelId="{D2F51E12-461D-433A-8473-BEAAC47CEFCD}" type="presParOf" srcId="{F92F61DC-9D86-4AAD-AEA6-D0BA7740C925}" destId="{07A0D91B-8136-4F45-8DAD-7BDC3A377F82}" srcOrd="0" destOrd="0" presId="urn:microsoft.com/office/officeart/2018/5/layout/IconCircleLabelList"/>
    <dgm:cxn modelId="{71CBD26F-3700-4A5E-A025-2262CA6B2A0A}" type="presParOf" srcId="{07A0D91B-8136-4F45-8DAD-7BDC3A377F82}" destId="{E976B45F-0A19-4CFB-93C0-D47B72D119B0}" srcOrd="0" destOrd="0" presId="urn:microsoft.com/office/officeart/2018/5/layout/IconCircleLabelList"/>
    <dgm:cxn modelId="{337F361C-F314-4A27-A80E-4C5EF2B81C58}" type="presParOf" srcId="{07A0D91B-8136-4F45-8DAD-7BDC3A377F82}" destId="{EE2E89F1-191D-4E57-94FD-60C3E7D96A8D}" srcOrd="1" destOrd="0" presId="urn:microsoft.com/office/officeart/2018/5/layout/IconCircleLabelList"/>
    <dgm:cxn modelId="{B9635DE8-80E1-44EF-92A6-CA5892359186}" type="presParOf" srcId="{07A0D91B-8136-4F45-8DAD-7BDC3A377F82}" destId="{48EB76D0-12C7-4F73-BB85-789DC31F40AD}" srcOrd="2" destOrd="0" presId="urn:microsoft.com/office/officeart/2018/5/layout/IconCircleLabelList"/>
    <dgm:cxn modelId="{733E78A8-6DA2-4D81-96F0-66A2F2AA1284}" type="presParOf" srcId="{07A0D91B-8136-4F45-8DAD-7BDC3A377F82}" destId="{5D989B1C-247D-41BA-8F3A-ED1BD1596E84}" srcOrd="3" destOrd="0" presId="urn:microsoft.com/office/officeart/2018/5/layout/IconCircleLabelList"/>
    <dgm:cxn modelId="{B1D1C9C1-0E61-4BBA-B67A-B9F508B6C1DB}" type="presParOf" srcId="{F92F61DC-9D86-4AAD-AEA6-D0BA7740C925}" destId="{7F134C3B-6E4A-47F8-BB23-FA92DD283B9A}" srcOrd="1" destOrd="0" presId="urn:microsoft.com/office/officeart/2018/5/layout/IconCircleLabelList"/>
    <dgm:cxn modelId="{1AE840D3-48A5-431B-88F4-17A9E32B4EB6}" type="presParOf" srcId="{F92F61DC-9D86-4AAD-AEA6-D0BA7740C925}" destId="{78D71E2E-1EAA-4678-BF03-194B3A8509A9}" srcOrd="2" destOrd="0" presId="urn:microsoft.com/office/officeart/2018/5/layout/IconCircleLabelList"/>
    <dgm:cxn modelId="{E7C92BFF-78D6-4187-BFAA-A71D69CA0322}" type="presParOf" srcId="{78D71E2E-1EAA-4678-BF03-194B3A8509A9}" destId="{6FF21899-3D84-404D-A912-31AE29BA55D8}" srcOrd="0" destOrd="0" presId="urn:microsoft.com/office/officeart/2018/5/layout/IconCircleLabelList"/>
    <dgm:cxn modelId="{2A648089-BD6D-41E1-88A9-03D347FD7E07}" type="presParOf" srcId="{78D71E2E-1EAA-4678-BF03-194B3A8509A9}" destId="{06E77968-76F0-470C-A54E-DF152AE188D9}" srcOrd="1" destOrd="0" presId="urn:microsoft.com/office/officeart/2018/5/layout/IconCircleLabelList"/>
    <dgm:cxn modelId="{1BBACCFA-F655-4970-8BCB-EDBAC5474A2B}" type="presParOf" srcId="{78D71E2E-1EAA-4678-BF03-194B3A8509A9}" destId="{DA77157D-7130-4E6D-9348-F5B754CDFFA7}" srcOrd="2" destOrd="0" presId="urn:microsoft.com/office/officeart/2018/5/layout/IconCircleLabelList"/>
    <dgm:cxn modelId="{2060757C-5AA0-4D55-8A84-A334A649BB53}" type="presParOf" srcId="{78D71E2E-1EAA-4678-BF03-194B3A8509A9}" destId="{2AD32E7D-E1EB-4A00-8DB7-1AB4A16ED405}" srcOrd="3" destOrd="0" presId="urn:microsoft.com/office/officeart/2018/5/layout/IconCircleLabelList"/>
    <dgm:cxn modelId="{BF96E38A-CEDF-4E49-8C13-C640B8E36238}" type="presParOf" srcId="{F92F61DC-9D86-4AAD-AEA6-D0BA7740C925}" destId="{BBC90759-D821-45E1-9049-0F9B167F50FD}" srcOrd="3" destOrd="0" presId="urn:microsoft.com/office/officeart/2018/5/layout/IconCircleLabelList"/>
    <dgm:cxn modelId="{61918E09-7478-458E-9956-7C775A6324AE}" type="presParOf" srcId="{F92F61DC-9D86-4AAD-AEA6-D0BA7740C925}" destId="{53DED32F-4B5E-40B8-825E-02F6356C9429}" srcOrd="4" destOrd="0" presId="urn:microsoft.com/office/officeart/2018/5/layout/IconCircleLabelList"/>
    <dgm:cxn modelId="{77CBEFE6-005A-49B6-84D6-88F4CC8B2869}" type="presParOf" srcId="{53DED32F-4B5E-40B8-825E-02F6356C9429}" destId="{9941BDE2-85C9-4B79-BA0D-661B7BDEA00F}" srcOrd="0" destOrd="0" presId="urn:microsoft.com/office/officeart/2018/5/layout/IconCircleLabelList"/>
    <dgm:cxn modelId="{CECF71E1-D40F-46C5-BF3C-653D563A43FD}" type="presParOf" srcId="{53DED32F-4B5E-40B8-825E-02F6356C9429}" destId="{E62F5928-D40B-4245-8A16-FE245493222C}" srcOrd="1" destOrd="0" presId="urn:microsoft.com/office/officeart/2018/5/layout/IconCircleLabelList"/>
    <dgm:cxn modelId="{6910F198-0C94-4167-A6EB-3ECC052C3429}" type="presParOf" srcId="{53DED32F-4B5E-40B8-825E-02F6356C9429}" destId="{B57FAFDA-C3CC-47B1-9087-F41ECE37B002}" srcOrd="2" destOrd="0" presId="urn:microsoft.com/office/officeart/2018/5/layout/IconCircleLabelList"/>
    <dgm:cxn modelId="{BC237669-B866-4E59-A273-9451FBDFC8F0}" type="presParOf" srcId="{53DED32F-4B5E-40B8-825E-02F6356C9429}" destId="{DA35EF0B-DC7A-42FC-9C93-B53D92C8F71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A2D223-138D-465A-9AA3-388EF5127751}"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E40E8335-1E73-4047-B062-12486EA7F557}">
      <dgm:prSet/>
      <dgm:spPr/>
      <dgm:t>
        <a:bodyPr/>
        <a:lstStyle/>
        <a:p>
          <a:r>
            <a:rPr lang="en-US" dirty="0">
              <a:latin typeface="Arial Rounded MT Bold" panose="020F0704030504030204" pitchFamily="34" charset="77"/>
            </a:rPr>
            <a:t>Three</a:t>
          </a:r>
          <a:r>
            <a:rPr lang="en-US" baseline="0" dirty="0">
              <a:latin typeface="Arial Rounded MT Bold" panose="020F0704030504030204" pitchFamily="34" charset="77"/>
            </a:rPr>
            <a:t> Models explored</a:t>
          </a:r>
          <a:endParaRPr lang="en-US" dirty="0">
            <a:latin typeface="Arial Rounded MT Bold" panose="020F0704030504030204" pitchFamily="34" charset="77"/>
          </a:endParaRPr>
        </a:p>
      </dgm:t>
    </dgm:pt>
    <dgm:pt modelId="{487D7865-FE0B-4751-813B-74FBA6C4572F}" type="parTrans" cxnId="{4F27A42F-7E4A-487D-BAA3-5D3BE581F099}">
      <dgm:prSet/>
      <dgm:spPr/>
      <dgm:t>
        <a:bodyPr/>
        <a:lstStyle/>
        <a:p>
          <a:endParaRPr lang="en-US"/>
        </a:p>
      </dgm:t>
    </dgm:pt>
    <dgm:pt modelId="{13B5C612-8151-40FD-8EF7-B9DA6760D097}" type="sibTrans" cxnId="{4F27A42F-7E4A-487D-BAA3-5D3BE581F099}">
      <dgm:prSet/>
      <dgm:spPr/>
      <dgm:t>
        <a:bodyPr/>
        <a:lstStyle/>
        <a:p>
          <a:endParaRPr lang="en-US"/>
        </a:p>
      </dgm:t>
    </dgm:pt>
    <dgm:pt modelId="{BE0D8449-49FA-45BC-B773-BB6B72E11269}">
      <dgm:prSet/>
      <dgm:spPr/>
      <dgm:t>
        <a:bodyPr/>
        <a:lstStyle/>
        <a:p>
          <a:r>
            <a:rPr lang="en-US" b="0" i="0" dirty="0">
              <a:latin typeface="Arial Rounded MT Bold" panose="020F0704030504030204" pitchFamily="34" charset="77"/>
            </a:rPr>
            <a:t>Multi-Layer Perceptron (MLP)</a:t>
          </a:r>
          <a:endParaRPr lang="en-US" b="1" dirty="0">
            <a:latin typeface="Arial Rounded MT Bold" panose="020F0704030504030204" pitchFamily="34" charset="77"/>
          </a:endParaRPr>
        </a:p>
      </dgm:t>
    </dgm:pt>
    <dgm:pt modelId="{61171245-68CD-41DE-A8CA-2D299D242E91}" type="parTrans" cxnId="{F76F6433-56F0-4A6F-9863-E87279CF4C17}">
      <dgm:prSet/>
      <dgm:spPr/>
      <dgm:t>
        <a:bodyPr/>
        <a:lstStyle/>
        <a:p>
          <a:endParaRPr lang="en-US"/>
        </a:p>
      </dgm:t>
    </dgm:pt>
    <dgm:pt modelId="{B449424A-0F44-4D42-BD52-12D528964393}" type="sibTrans" cxnId="{F76F6433-56F0-4A6F-9863-E87279CF4C17}">
      <dgm:prSet/>
      <dgm:spPr/>
      <dgm:t>
        <a:bodyPr/>
        <a:lstStyle/>
        <a:p>
          <a:endParaRPr lang="en-US"/>
        </a:p>
      </dgm:t>
    </dgm:pt>
    <dgm:pt modelId="{B8C8EC66-3326-49A3-9A6D-61B9C9340D4A}">
      <dgm:prSet custT="1"/>
      <dgm:spPr/>
      <dgm:t>
        <a:bodyPr/>
        <a:lstStyle/>
        <a:p>
          <a:r>
            <a:rPr lang="en-US" sz="2700" b="0" i="0" dirty="0">
              <a:latin typeface="Arial Rounded MT Bold" panose="020F0704030504030204" pitchFamily="34" charset="77"/>
            </a:rPr>
            <a:t>Extra Trees Classifier</a:t>
          </a:r>
          <a:endParaRPr lang="en-US" sz="2700" b="1" dirty="0">
            <a:latin typeface="Arial Rounded MT Bold" panose="020F0704030504030204" pitchFamily="34" charset="77"/>
          </a:endParaRPr>
        </a:p>
      </dgm:t>
    </dgm:pt>
    <dgm:pt modelId="{BEADF04B-5414-4594-BA75-5DDC179A98B2}" type="parTrans" cxnId="{112C1884-62AC-47F4-951B-840930B2265F}">
      <dgm:prSet/>
      <dgm:spPr/>
      <dgm:t>
        <a:bodyPr/>
        <a:lstStyle/>
        <a:p>
          <a:endParaRPr lang="en-US"/>
        </a:p>
      </dgm:t>
    </dgm:pt>
    <dgm:pt modelId="{78ABF50B-FC21-4C10-BFAE-64AC62546FAF}" type="sibTrans" cxnId="{112C1884-62AC-47F4-951B-840930B2265F}">
      <dgm:prSet/>
      <dgm:spPr/>
      <dgm:t>
        <a:bodyPr/>
        <a:lstStyle/>
        <a:p>
          <a:endParaRPr lang="en-US"/>
        </a:p>
      </dgm:t>
    </dgm:pt>
    <dgm:pt modelId="{89E812B1-A817-432D-AB31-174AA8D0F5A7}">
      <dgm:prSet custT="1"/>
      <dgm:spPr/>
      <dgm:t>
        <a:bodyPr/>
        <a:lstStyle/>
        <a:p>
          <a:r>
            <a:rPr lang="en-US" sz="2700" b="0" i="0" dirty="0">
              <a:latin typeface="Arial Rounded MT Bold" panose="020F0704030504030204" pitchFamily="34" charset="77"/>
            </a:rPr>
            <a:t>Gradient Boosting Classifier</a:t>
          </a:r>
          <a:endParaRPr lang="en-US" sz="2700" dirty="0">
            <a:latin typeface="Arial Rounded MT Bold" panose="020F0704030504030204" pitchFamily="34" charset="77"/>
          </a:endParaRPr>
        </a:p>
      </dgm:t>
    </dgm:pt>
    <dgm:pt modelId="{BB2BFF38-3AC2-4780-871A-84968FECC961}" type="parTrans" cxnId="{80D9F69E-8CE4-44A4-A400-B0704309B5E6}">
      <dgm:prSet/>
      <dgm:spPr/>
      <dgm:t>
        <a:bodyPr/>
        <a:lstStyle/>
        <a:p>
          <a:endParaRPr lang="en-US"/>
        </a:p>
      </dgm:t>
    </dgm:pt>
    <dgm:pt modelId="{14A6BB74-E1D3-4C25-813E-170B55C87B49}" type="sibTrans" cxnId="{80D9F69E-8CE4-44A4-A400-B0704309B5E6}">
      <dgm:prSet/>
      <dgm:spPr/>
      <dgm:t>
        <a:bodyPr/>
        <a:lstStyle/>
        <a:p>
          <a:endParaRPr lang="en-US"/>
        </a:p>
      </dgm:t>
    </dgm:pt>
    <dgm:pt modelId="{36976AE3-C8B5-DC41-B36F-509D0B4E82C7}" type="pres">
      <dgm:prSet presAssocID="{38A2D223-138D-465A-9AA3-388EF5127751}" presName="hierChild1" presStyleCnt="0">
        <dgm:presLayoutVars>
          <dgm:chPref val="1"/>
          <dgm:dir/>
          <dgm:animOne val="branch"/>
          <dgm:animLvl val="lvl"/>
          <dgm:resizeHandles/>
        </dgm:presLayoutVars>
      </dgm:prSet>
      <dgm:spPr/>
    </dgm:pt>
    <dgm:pt modelId="{5F9E8291-BF81-244E-AB1D-5DF67EC807BB}" type="pres">
      <dgm:prSet presAssocID="{E40E8335-1E73-4047-B062-12486EA7F557}" presName="hierRoot1" presStyleCnt="0"/>
      <dgm:spPr/>
    </dgm:pt>
    <dgm:pt modelId="{44F198C3-F2E9-AD42-A389-333770C4B823}" type="pres">
      <dgm:prSet presAssocID="{E40E8335-1E73-4047-B062-12486EA7F557}" presName="composite" presStyleCnt="0"/>
      <dgm:spPr/>
    </dgm:pt>
    <dgm:pt modelId="{E996D65A-D874-C145-8B3E-500738DF6FA0}" type="pres">
      <dgm:prSet presAssocID="{E40E8335-1E73-4047-B062-12486EA7F557}" presName="background" presStyleLbl="node0" presStyleIdx="0" presStyleCnt="1"/>
      <dgm:spPr/>
    </dgm:pt>
    <dgm:pt modelId="{BD1CBF21-BC92-AA4A-9691-38CD99B51CA4}" type="pres">
      <dgm:prSet presAssocID="{E40E8335-1E73-4047-B062-12486EA7F557}" presName="text" presStyleLbl="fgAcc0" presStyleIdx="0" presStyleCnt="1">
        <dgm:presLayoutVars>
          <dgm:chPref val="3"/>
        </dgm:presLayoutVars>
      </dgm:prSet>
      <dgm:spPr/>
    </dgm:pt>
    <dgm:pt modelId="{559B63AA-1842-F044-A617-D7AD1789A2D1}" type="pres">
      <dgm:prSet presAssocID="{E40E8335-1E73-4047-B062-12486EA7F557}" presName="hierChild2" presStyleCnt="0"/>
      <dgm:spPr/>
    </dgm:pt>
    <dgm:pt modelId="{8C8EE103-A268-A943-9BD1-08803F3110F6}" type="pres">
      <dgm:prSet presAssocID="{61171245-68CD-41DE-A8CA-2D299D242E91}" presName="Name10" presStyleLbl="parChTrans1D2" presStyleIdx="0" presStyleCnt="3"/>
      <dgm:spPr/>
    </dgm:pt>
    <dgm:pt modelId="{A84617F7-EF99-FF4F-977A-8385355A03F0}" type="pres">
      <dgm:prSet presAssocID="{BE0D8449-49FA-45BC-B773-BB6B72E11269}" presName="hierRoot2" presStyleCnt="0"/>
      <dgm:spPr/>
    </dgm:pt>
    <dgm:pt modelId="{5508CBA3-6177-9D40-AF8A-D7F4076C8143}" type="pres">
      <dgm:prSet presAssocID="{BE0D8449-49FA-45BC-B773-BB6B72E11269}" presName="composite2" presStyleCnt="0"/>
      <dgm:spPr/>
    </dgm:pt>
    <dgm:pt modelId="{97CC1E6F-D4D0-994C-878D-6E88C06423A8}" type="pres">
      <dgm:prSet presAssocID="{BE0D8449-49FA-45BC-B773-BB6B72E11269}" presName="background2" presStyleLbl="node2" presStyleIdx="0" presStyleCnt="3"/>
      <dgm:spPr/>
    </dgm:pt>
    <dgm:pt modelId="{9BA7A9B3-BA84-4C4D-BFD9-76DBEF3FB2C7}" type="pres">
      <dgm:prSet presAssocID="{BE0D8449-49FA-45BC-B773-BB6B72E11269}" presName="text2" presStyleLbl="fgAcc2" presStyleIdx="0" presStyleCnt="3">
        <dgm:presLayoutVars>
          <dgm:chPref val="3"/>
        </dgm:presLayoutVars>
      </dgm:prSet>
      <dgm:spPr/>
    </dgm:pt>
    <dgm:pt modelId="{7A28916F-1AE4-F146-8530-2342EFC388DB}" type="pres">
      <dgm:prSet presAssocID="{BE0D8449-49FA-45BC-B773-BB6B72E11269}" presName="hierChild3" presStyleCnt="0"/>
      <dgm:spPr/>
    </dgm:pt>
    <dgm:pt modelId="{5F587CBB-73B3-E949-82C1-FA35F06A65F8}" type="pres">
      <dgm:prSet presAssocID="{BEADF04B-5414-4594-BA75-5DDC179A98B2}" presName="Name10" presStyleLbl="parChTrans1D2" presStyleIdx="1" presStyleCnt="3"/>
      <dgm:spPr/>
    </dgm:pt>
    <dgm:pt modelId="{078EB5BB-4DD1-B74A-A99C-3EF32C3806EB}" type="pres">
      <dgm:prSet presAssocID="{B8C8EC66-3326-49A3-9A6D-61B9C9340D4A}" presName="hierRoot2" presStyleCnt="0"/>
      <dgm:spPr/>
    </dgm:pt>
    <dgm:pt modelId="{52BC1B22-928E-6B4D-B880-DC1FB965638E}" type="pres">
      <dgm:prSet presAssocID="{B8C8EC66-3326-49A3-9A6D-61B9C9340D4A}" presName="composite2" presStyleCnt="0"/>
      <dgm:spPr/>
    </dgm:pt>
    <dgm:pt modelId="{630FD35B-ED1E-A44B-A9D0-2E3C329EECFE}" type="pres">
      <dgm:prSet presAssocID="{B8C8EC66-3326-49A3-9A6D-61B9C9340D4A}" presName="background2" presStyleLbl="node2" presStyleIdx="1" presStyleCnt="3"/>
      <dgm:spPr/>
    </dgm:pt>
    <dgm:pt modelId="{BFD74AEE-EA42-1540-8F21-CAD4BE6E79F3}" type="pres">
      <dgm:prSet presAssocID="{B8C8EC66-3326-49A3-9A6D-61B9C9340D4A}" presName="text2" presStyleLbl="fgAcc2" presStyleIdx="1" presStyleCnt="3">
        <dgm:presLayoutVars>
          <dgm:chPref val="3"/>
        </dgm:presLayoutVars>
      </dgm:prSet>
      <dgm:spPr/>
    </dgm:pt>
    <dgm:pt modelId="{FC5D59E1-5C0D-C041-9689-BBF65F8F8277}" type="pres">
      <dgm:prSet presAssocID="{B8C8EC66-3326-49A3-9A6D-61B9C9340D4A}" presName="hierChild3" presStyleCnt="0"/>
      <dgm:spPr/>
    </dgm:pt>
    <dgm:pt modelId="{E8C6478C-7CC3-5942-B6F4-883650DAE473}" type="pres">
      <dgm:prSet presAssocID="{BB2BFF38-3AC2-4780-871A-84968FECC961}" presName="Name10" presStyleLbl="parChTrans1D2" presStyleIdx="2" presStyleCnt="3"/>
      <dgm:spPr/>
    </dgm:pt>
    <dgm:pt modelId="{D3F1755B-91FF-8147-9EAA-A6692D58FD36}" type="pres">
      <dgm:prSet presAssocID="{89E812B1-A817-432D-AB31-174AA8D0F5A7}" presName="hierRoot2" presStyleCnt="0"/>
      <dgm:spPr/>
    </dgm:pt>
    <dgm:pt modelId="{B6EAC53E-E649-B142-80C1-00087D9DCC2F}" type="pres">
      <dgm:prSet presAssocID="{89E812B1-A817-432D-AB31-174AA8D0F5A7}" presName="composite2" presStyleCnt="0"/>
      <dgm:spPr/>
    </dgm:pt>
    <dgm:pt modelId="{162AEC25-BF6D-E147-BED5-7D4E9B849BD3}" type="pres">
      <dgm:prSet presAssocID="{89E812B1-A817-432D-AB31-174AA8D0F5A7}" presName="background2" presStyleLbl="node2" presStyleIdx="2" presStyleCnt="3"/>
      <dgm:spPr/>
    </dgm:pt>
    <dgm:pt modelId="{DFC330EA-3B26-E046-9084-0F61D55DBC58}" type="pres">
      <dgm:prSet presAssocID="{89E812B1-A817-432D-AB31-174AA8D0F5A7}" presName="text2" presStyleLbl="fgAcc2" presStyleIdx="2" presStyleCnt="3">
        <dgm:presLayoutVars>
          <dgm:chPref val="3"/>
        </dgm:presLayoutVars>
      </dgm:prSet>
      <dgm:spPr/>
    </dgm:pt>
    <dgm:pt modelId="{5DECF686-17F0-3546-9E0C-FF55CACBBB06}" type="pres">
      <dgm:prSet presAssocID="{89E812B1-A817-432D-AB31-174AA8D0F5A7}" presName="hierChild3" presStyleCnt="0"/>
      <dgm:spPr/>
    </dgm:pt>
  </dgm:ptLst>
  <dgm:cxnLst>
    <dgm:cxn modelId="{AF98CC02-0053-744E-8959-B3B6F27B1F9F}" type="presOf" srcId="{E40E8335-1E73-4047-B062-12486EA7F557}" destId="{BD1CBF21-BC92-AA4A-9691-38CD99B51CA4}" srcOrd="0" destOrd="0" presId="urn:microsoft.com/office/officeart/2005/8/layout/hierarchy1"/>
    <dgm:cxn modelId="{BA37FA04-EF9D-D142-AB65-01E871370074}" type="presOf" srcId="{BB2BFF38-3AC2-4780-871A-84968FECC961}" destId="{E8C6478C-7CC3-5942-B6F4-883650DAE473}" srcOrd="0" destOrd="0" presId="urn:microsoft.com/office/officeart/2005/8/layout/hierarchy1"/>
    <dgm:cxn modelId="{7AD5530D-CB71-7249-97FE-8D163BC859CB}" type="presOf" srcId="{B8C8EC66-3326-49A3-9A6D-61B9C9340D4A}" destId="{BFD74AEE-EA42-1540-8F21-CAD4BE6E79F3}" srcOrd="0" destOrd="0" presId="urn:microsoft.com/office/officeart/2005/8/layout/hierarchy1"/>
    <dgm:cxn modelId="{F907372E-3316-4041-B415-6A2314F4A7B5}" type="presOf" srcId="{61171245-68CD-41DE-A8CA-2D299D242E91}" destId="{8C8EE103-A268-A943-9BD1-08803F3110F6}" srcOrd="0" destOrd="0" presId="urn:microsoft.com/office/officeart/2005/8/layout/hierarchy1"/>
    <dgm:cxn modelId="{4F27A42F-7E4A-487D-BAA3-5D3BE581F099}" srcId="{38A2D223-138D-465A-9AA3-388EF5127751}" destId="{E40E8335-1E73-4047-B062-12486EA7F557}" srcOrd="0" destOrd="0" parTransId="{487D7865-FE0B-4751-813B-74FBA6C4572F}" sibTransId="{13B5C612-8151-40FD-8EF7-B9DA6760D097}"/>
    <dgm:cxn modelId="{F76F6433-56F0-4A6F-9863-E87279CF4C17}" srcId="{E40E8335-1E73-4047-B062-12486EA7F557}" destId="{BE0D8449-49FA-45BC-B773-BB6B72E11269}" srcOrd="0" destOrd="0" parTransId="{61171245-68CD-41DE-A8CA-2D299D242E91}" sibTransId="{B449424A-0F44-4D42-BD52-12D528964393}"/>
    <dgm:cxn modelId="{E9FA4238-3216-5347-B8CF-0CF3DDEF9929}" type="presOf" srcId="{38A2D223-138D-465A-9AA3-388EF5127751}" destId="{36976AE3-C8B5-DC41-B36F-509D0B4E82C7}" srcOrd="0" destOrd="0" presId="urn:microsoft.com/office/officeart/2005/8/layout/hierarchy1"/>
    <dgm:cxn modelId="{C99D304B-350C-204C-BA05-CE3B50CA127A}" type="presOf" srcId="{BE0D8449-49FA-45BC-B773-BB6B72E11269}" destId="{9BA7A9B3-BA84-4C4D-BFD9-76DBEF3FB2C7}" srcOrd="0" destOrd="0" presId="urn:microsoft.com/office/officeart/2005/8/layout/hierarchy1"/>
    <dgm:cxn modelId="{112C1884-62AC-47F4-951B-840930B2265F}" srcId="{E40E8335-1E73-4047-B062-12486EA7F557}" destId="{B8C8EC66-3326-49A3-9A6D-61B9C9340D4A}" srcOrd="1" destOrd="0" parTransId="{BEADF04B-5414-4594-BA75-5DDC179A98B2}" sibTransId="{78ABF50B-FC21-4C10-BFAE-64AC62546FAF}"/>
    <dgm:cxn modelId="{80D9F69E-8CE4-44A4-A400-B0704309B5E6}" srcId="{E40E8335-1E73-4047-B062-12486EA7F557}" destId="{89E812B1-A817-432D-AB31-174AA8D0F5A7}" srcOrd="2" destOrd="0" parTransId="{BB2BFF38-3AC2-4780-871A-84968FECC961}" sibTransId="{14A6BB74-E1D3-4C25-813E-170B55C87B49}"/>
    <dgm:cxn modelId="{D6810BDE-9471-3D41-AA9E-AA4FBB97A4D1}" type="presOf" srcId="{89E812B1-A817-432D-AB31-174AA8D0F5A7}" destId="{DFC330EA-3B26-E046-9084-0F61D55DBC58}" srcOrd="0" destOrd="0" presId="urn:microsoft.com/office/officeart/2005/8/layout/hierarchy1"/>
    <dgm:cxn modelId="{A9EFE7FD-5704-104A-A69C-ACF6700DE89F}" type="presOf" srcId="{BEADF04B-5414-4594-BA75-5DDC179A98B2}" destId="{5F587CBB-73B3-E949-82C1-FA35F06A65F8}" srcOrd="0" destOrd="0" presId="urn:microsoft.com/office/officeart/2005/8/layout/hierarchy1"/>
    <dgm:cxn modelId="{6892A9D7-14A8-B343-A493-3BCA027C77D1}" type="presParOf" srcId="{36976AE3-C8B5-DC41-B36F-509D0B4E82C7}" destId="{5F9E8291-BF81-244E-AB1D-5DF67EC807BB}" srcOrd="0" destOrd="0" presId="urn:microsoft.com/office/officeart/2005/8/layout/hierarchy1"/>
    <dgm:cxn modelId="{51AD9980-0774-E04F-9F74-973CAB1D2EDB}" type="presParOf" srcId="{5F9E8291-BF81-244E-AB1D-5DF67EC807BB}" destId="{44F198C3-F2E9-AD42-A389-333770C4B823}" srcOrd="0" destOrd="0" presId="urn:microsoft.com/office/officeart/2005/8/layout/hierarchy1"/>
    <dgm:cxn modelId="{74D7D4EA-68E3-EC48-B585-5FD62A0AB15C}" type="presParOf" srcId="{44F198C3-F2E9-AD42-A389-333770C4B823}" destId="{E996D65A-D874-C145-8B3E-500738DF6FA0}" srcOrd="0" destOrd="0" presId="urn:microsoft.com/office/officeart/2005/8/layout/hierarchy1"/>
    <dgm:cxn modelId="{EFA4AF55-9991-F549-9E67-AAD7B69EDA63}" type="presParOf" srcId="{44F198C3-F2E9-AD42-A389-333770C4B823}" destId="{BD1CBF21-BC92-AA4A-9691-38CD99B51CA4}" srcOrd="1" destOrd="0" presId="urn:microsoft.com/office/officeart/2005/8/layout/hierarchy1"/>
    <dgm:cxn modelId="{0AFB2B7D-85D6-7843-A993-727C7CEAAC7B}" type="presParOf" srcId="{5F9E8291-BF81-244E-AB1D-5DF67EC807BB}" destId="{559B63AA-1842-F044-A617-D7AD1789A2D1}" srcOrd="1" destOrd="0" presId="urn:microsoft.com/office/officeart/2005/8/layout/hierarchy1"/>
    <dgm:cxn modelId="{358B35FC-931B-A544-A498-59D9872E18B9}" type="presParOf" srcId="{559B63AA-1842-F044-A617-D7AD1789A2D1}" destId="{8C8EE103-A268-A943-9BD1-08803F3110F6}" srcOrd="0" destOrd="0" presId="urn:microsoft.com/office/officeart/2005/8/layout/hierarchy1"/>
    <dgm:cxn modelId="{DBE68BC7-8CE2-4844-A8A1-38B9DDA6B0B2}" type="presParOf" srcId="{559B63AA-1842-F044-A617-D7AD1789A2D1}" destId="{A84617F7-EF99-FF4F-977A-8385355A03F0}" srcOrd="1" destOrd="0" presId="urn:microsoft.com/office/officeart/2005/8/layout/hierarchy1"/>
    <dgm:cxn modelId="{4CB3FDAD-5F1D-284A-8232-F4FC8190FF4E}" type="presParOf" srcId="{A84617F7-EF99-FF4F-977A-8385355A03F0}" destId="{5508CBA3-6177-9D40-AF8A-D7F4076C8143}" srcOrd="0" destOrd="0" presId="urn:microsoft.com/office/officeart/2005/8/layout/hierarchy1"/>
    <dgm:cxn modelId="{E2985F58-0A56-8D43-9810-45CD3269CC2E}" type="presParOf" srcId="{5508CBA3-6177-9D40-AF8A-D7F4076C8143}" destId="{97CC1E6F-D4D0-994C-878D-6E88C06423A8}" srcOrd="0" destOrd="0" presId="urn:microsoft.com/office/officeart/2005/8/layout/hierarchy1"/>
    <dgm:cxn modelId="{D8F05719-D05A-094B-895B-2CA6A83D3E6D}" type="presParOf" srcId="{5508CBA3-6177-9D40-AF8A-D7F4076C8143}" destId="{9BA7A9B3-BA84-4C4D-BFD9-76DBEF3FB2C7}" srcOrd="1" destOrd="0" presId="urn:microsoft.com/office/officeart/2005/8/layout/hierarchy1"/>
    <dgm:cxn modelId="{94F62181-9230-774F-8DFB-AE7A8CFF57CA}" type="presParOf" srcId="{A84617F7-EF99-FF4F-977A-8385355A03F0}" destId="{7A28916F-1AE4-F146-8530-2342EFC388DB}" srcOrd="1" destOrd="0" presId="urn:microsoft.com/office/officeart/2005/8/layout/hierarchy1"/>
    <dgm:cxn modelId="{4A719305-278E-2349-A92D-E9A7A2302F93}" type="presParOf" srcId="{559B63AA-1842-F044-A617-D7AD1789A2D1}" destId="{5F587CBB-73B3-E949-82C1-FA35F06A65F8}" srcOrd="2" destOrd="0" presId="urn:microsoft.com/office/officeart/2005/8/layout/hierarchy1"/>
    <dgm:cxn modelId="{339F9BD6-DD45-B044-8184-8467295992D5}" type="presParOf" srcId="{559B63AA-1842-F044-A617-D7AD1789A2D1}" destId="{078EB5BB-4DD1-B74A-A99C-3EF32C3806EB}" srcOrd="3" destOrd="0" presId="urn:microsoft.com/office/officeart/2005/8/layout/hierarchy1"/>
    <dgm:cxn modelId="{DB1F4C8F-B32F-9248-9E56-1FCD841F2CFE}" type="presParOf" srcId="{078EB5BB-4DD1-B74A-A99C-3EF32C3806EB}" destId="{52BC1B22-928E-6B4D-B880-DC1FB965638E}" srcOrd="0" destOrd="0" presId="urn:microsoft.com/office/officeart/2005/8/layout/hierarchy1"/>
    <dgm:cxn modelId="{2241B9A6-0C7C-0649-8AA6-4FD998C171C7}" type="presParOf" srcId="{52BC1B22-928E-6B4D-B880-DC1FB965638E}" destId="{630FD35B-ED1E-A44B-A9D0-2E3C329EECFE}" srcOrd="0" destOrd="0" presId="urn:microsoft.com/office/officeart/2005/8/layout/hierarchy1"/>
    <dgm:cxn modelId="{A7192B6C-117D-0E4E-984F-26CE44956EC9}" type="presParOf" srcId="{52BC1B22-928E-6B4D-B880-DC1FB965638E}" destId="{BFD74AEE-EA42-1540-8F21-CAD4BE6E79F3}" srcOrd="1" destOrd="0" presId="urn:microsoft.com/office/officeart/2005/8/layout/hierarchy1"/>
    <dgm:cxn modelId="{21A461BF-3F5C-464E-8708-4A59B438ACB9}" type="presParOf" srcId="{078EB5BB-4DD1-B74A-A99C-3EF32C3806EB}" destId="{FC5D59E1-5C0D-C041-9689-BBF65F8F8277}" srcOrd="1" destOrd="0" presId="urn:microsoft.com/office/officeart/2005/8/layout/hierarchy1"/>
    <dgm:cxn modelId="{621BBEBB-1799-FF43-8080-B1827AA91A21}" type="presParOf" srcId="{559B63AA-1842-F044-A617-D7AD1789A2D1}" destId="{E8C6478C-7CC3-5942-B6F4-883650DAE473}" srcOrd="4" destOrd="0" presId="urn:microsoft.com/office/officeart/2005/8/layout/hierarchy1"/>
    <dgm:cxn modelId="{B4028EA4-BEB0-E74D-9913-EE5C33D8BCD4}" type="presParOf" srcId="{559B63AA-1842-F044-A617-D7AD1789A2D1}" destId="{D3F1755B-91FF-8147-9EAA-A6692D58FD36}" srcOrd="5" destOrd="0" presId="urn:microsoft.com/office/officeart/2005/8/layout/hierarchy1"/>
    <dgm:cxn modelId="{FB08DB4B-D973-C943-9628-5B522FC3DFB6}" type="presParOf" srcId="{D3F1755B-91FF-8147-9EAA-A6692D58FD36}" destId="{B6EAC53E-E649-B142-80C1-00087D9DCC2F}" srcOrd="0" destOrd="0" presId="urn:microsoft.com/office/officeart/2005/8/layout/hierarchy1"/>
    <dgm:cxn modelId="{5B35D741-31DA-E346-A6D1-A8508A0EAFEA}" type="presParOf" srcId="{B6EAC53E-E649-B142-80C1-00087D9DCC2F}" destId="{162AEC25-BF6D-E147-BED5-7D4E9B849BD3}" srcOrd="0" destOrd="0" presId="urn:microsoft.com/office/officeart/2005/8/layout/hierarchy1"/>
    <dgm:cxn modelId="{756222FF-4725-2D48-81C6-A4F56CD5B379}" type="presParOf" srcId="{B6EAC53E-E649-B142-80C1-00087D9DCC2F}" destId="{DFC330EA-3B26-E046-9084-0F61D55DBC58}" srcOrd="1" destOrd="0" presId="urn:microsoft.com/office/officeart/2005/8/layout/hierarchy1"/>
    <dgm:cxn modelId="{50C273D7-17E3-8C4C-A5F9-A4635C9309CB}" type="presParOf" srcId="{D3F1755B-91FF-8147-9EAA-A6692D58FD36}" destId="{5DECF686-17F0-3546-9E0C-FF55CACBBB0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A1F1DE-78D2-4252-9AB5-D249680194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2C92F7-1EEC-4890-A1DD-CA94DF69220B}">
      <dgm:prSet/>
      <dgm:spPr/>
      <dgm:t>
        <a:bodyPr/>
        <a:lstStyle/>
        <a:p>
          <a:pPr>
            <a:lnSpc>
              <a:spcPct val="100000"/>
            </a:lnSpc>
          </a:pPr>
          <a:r>
            <a:rPr lang="en-US" dirty="0">
              <a:latin typeface="Arial Rounded MT Bold" panose="020F0704030504030204" pitchFamily="34" charset="77"/>
            </a:rPr>
            <a:t>Created signals algorithm to identify when 7 Day EMA is above the 14 &amp; 28 day to generate a buy signal.</a:t>
          </a:r>
        </a:p>
      </dgm:t>
    </dgm:pt>
    <dgm:pt modelId="{D1ADE603-E959-4C6C-A185-82AF45BA8D39}" type="parTrans" cxnId="{6D0201B5-72E3-4DC8-AADC-A619064142A4}">
      <dgm:prSet/>
      <dgm:spPr/>
      <dgm:t>
        <a:bodyPr/>
        <a:lstStyle/>
        <a:p>
          <a:endParaRPr lang="en-US"/>
        </a:p>
      </dgm:t>
    </dgm:pt>
    <dgm:pt modelId="{31F40016-07DB-42AB-9498-03D87982BFE0}" type="sibTrans" cxnId="{6D0201B5-72E3-4DC8-AADC-A619064142A4}">
      <dgm:prSet/>
      <dgm:spPr/>
      <dgm:t>
        <a:bodyPr/>
        <a:lstStyle/>
        <a:p>
          <a:endParaRPr lang="en-US"/>
        </a:p>
      </dgm:t>
    </dgm:pt>
    <dgm:pt modelId="{AF9CFE37-2834-4346-97C4-B7363113AC9B}">
      <dgm:prSet/>
      <dgm:spPr/>
      <dgm:t>
        <a:bodyPr/>
        <a:lstStyle/>
        <a:p>
          <a:pPr>
            <a:lnSpc>
              <a:spcPct val="100000"/>
            </a:lnSpc>
          </a:pPr>
          <a:r>
            <a:rPr lang="en-US" dirty="0">
              <a:latin typeface="Arial Rounded MT Bold" panose="020F0704030504030204" pitchFamily="34" charset="77"/>
            </a:rPr>
            <a:t>Used the first 6 months of 2012 AAPL stock data to train the models</a:t>
          </a:r>
        </a:p>
      </dgm:t>
    </dgm:pt>
    <dgm:pt modelId="{9B827101-C333-477D-84E4-99C31A2DD0F5}" type="parTrans" cxnId="{F70D9796-A783-4759-AABA-B27E09FCE9E2}">
      <dgm:prSet/>
      <dgm:spPr/>
      <dgm:t>
        <a:bodyPr/>
        <a:lstStyle/>
        <a:p>
          <a:endParaRPr lang="en-US"/>
        </a:p>
      </dgm:t>
    </dgm:pt>
    <dgm:pt modelId="{E611A79C-408D-41C6-A31E-3625EFE91105}" type="sibTrans" cxnId="{F70D9796-A783-4759-AABA-B27E09FCE9E2}">
      <dgm:prSet/>
      <dgm:spPr/>
      <dgm:t>
        <a:bodyPr/>
        <a:lstStyle/>
        <a:p>
          <a:endParaRPr lang="en-US"/>
        </a:p>
      </dgm:t>
    </dgm:pt>
    <dgm:pt modelId="{217872AA-BD03-40FB-ACA0-924A81517FF0}" type="pres">
      <dgm:prSet presAssocID="{EDA1F1DE-78D2-4252-9AB5-D24968019413}" presName="root" presStyleCnt="0">
        <dgm:presLayoutVars>
          <dgm:dir/>
          <dgm:resizeHandles val="exact"/>
        </dgm:presLayoutVars>
      </dgm:prSet>
      <dgm:spPr/>
    </dgm:pt>
    <dgm:pt modelId="{9A93E7E3-D76D-48DA-9C8D-A2BD96D58988}" type="pres">
      <dgm:prSet presAssocID="{FE2C92F7-1EEC-4890-A1DD-CA94DF69220B}" presName="compNode" presStyleCnt="0"/>
      <dgm:spPr/>
    </dgm:pt>
    <dgm:pt modelId="{37B0A6B8-8F51-4C38-A224-8078E738653E}" type="pres">
      <dgm:prSet presAssocID="{FE2C92F7-1EEC-4890-A1DD-CA94DF69220B}" presName="bgRect" presStyleLbl="bgShp" presStyleIdx="0" presStyleCnt="2"/>
      <dgm:spPr/>
    </dgm:pt>
    <dgm:pt modelId="{C6485F2C-A83D-4ACE-BF6B-2410F50FBAEB}" type="pres">
      <dgm:prSet presAssocID="{FE2C92F7-1EEC-4890-A1DD-CA94DF6922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3951ACA-01E3-4B06-9A1C-356CD7FD3255}" type="pres">
      <dgm:prSet presAssocID="{FE2C92F7-1EEC-4890-A1DD-CA94DF69220B}" presName="spaceRect" presStyleCnt="0"/>
      <dgm:spPr/>
    </dgm:pt>
    <dgm:pt modelId="{2F54C3AF-90F4-4A90-A8BD-F06998378C80}" type="pres">
      <dgm:prSet presAssocID="{FE2C92F7-1EEC-4890-A1DD-CA94DF69220B}" presName="parTx" presStyleLbl="revTx" presStyleIdx="0" presStyleCnt="2">
        <dgm:presLayoutVars>
          <dgm:chMax val="0"/>
          <dgm:chPref val="0"/>
        </dgm:presLayoutVars>
      </dgm:prSet>
      <dgm:spPr/>
    </dgm:pt>
    <dgm:pt modelId="{21E30578-7E4D-4C40-AC73-95DD2862A98D}" type="pres">
      <dgm:prSet presAssocID="{31F40016-07DB-42AB-9498-03D87982BFE0}" presName="sibTrans" presStyleCnt="0"/>
      <dgm:spPr/>
    </dgm:pt>
    <dgm:pt modelId="{9A6BF750-4055-4BAB-AF60-0FF3386BE24E}" type="pres">
      <dgm:prSet presAssocID="{AF9CFE37-2834-4346-97C4-B7363113AC9B}" presName="compNode" presStyleCnt="0"/>
      <dgm:spPr/>
    </dgm:pt>
    <dgm:pt modelId="{0A3C6833-5390-4E6F-A912-8804797C8FD6}" type="pres">
      <dgm:prSet presAssocID="{AF9CFE37-2834-4346-97C4-B7363113AC9B}" presName="bgRect" presStyleLbl="bgShp" presStyleIdx="1" presStyleCnt="2"/>
      <dgm:spPr/>
    </dgm:pt>
    <dgm:pt modelId="{EC662307-9BBC-4991-8EA3-2BAEA86BF254}" type="pres">
      <dgm:prSet presAssocID="{AF9CFE37-2834-4346-97C4-B7363113AC9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0B394E5-81DF-4F93-8F8D-3CC24B34E283}" type="pres">
      <dgm:prSet presAssocID="{AF9CFE37-2834-4346-97C4-B7363113AC9B}" presName="spaceRect" presStyleCnt="0"/>
      <dgm:spPr/>
    </dgm:pt>
    <dgm:pt modelId="{27737F44-93C6-4129-89AC-9F8A6BDE00AA}" type="pres">
      <dgm:prSet presAssocID="{AF9CFE37-2834-4346-97C4-B7363113AC9B}" presName="parTx" presStyleLbl="revTx" presStyleIdx="1" presStyleCnt="2">
        <dgm:presLayoutVars>
          <dgm:chMax val="0"/>
          <dgm:chPref val="0"/>
        </dgm:presLayoutVars>
      </dgm:prSet>
      <dgm:spPr/>
    </dgm:pt>
  </dgm:ptLst>
  <dgm:cxnLst>
    <dgm:cxn modelId="{F70D9796-A783-4759-AABA-B27E09FCE9E2}" srcId="{EDA1F1DE-78D2-4252-9AB5-D24968019413}" destId="{AF9CFE37-2834-4346-97C4-B7363113AC9B}" srcOrd="1" destOrd="0" parTransId="{9B827101-C333-477D-84E4-99C31A2DD0F5}" sibTransId="{E611A79C-408D-41C6-A31E-3625EFE91105}"/>
    <dgm:cxn modelId="{6840B599-ABBA-4638-A1D9-5918F90B117D}" type="presOf" srcId="{FE2C92F7-1EEC-4890-A1DD-CA94DF69220B}" destId="{2F54C3AF-90F4-4A90-A8BD-F06998378C80}" srcOrd="0" destOrd="0" presId="urn:microsoft.com/office/officeart/2018/2/layout/IconVerticalSolidList"/>
    <dgm:cxn modelId="{5BF5EFA2-09EA-43E0-9ABC-13779DE9F6E1}" type="presOf" srcId="{AF9CFE37-2834-4346-97C4-B7363113AC9B}" destId="{27737F44-93C6-4129-89AC-9F8A6BDE00AA}" srcOrd="0" destOrd="0" presId="urn:microsoft.com/office/officeart/2018/2/layout/IconVerticalSolidList"/>
    <dgm:cxn modelId="{6D0201B5-72E3-4DC8-AADC-A619064142A4}" srcId="{EDA1F1DE-78D2-4252-9AB5-D24968019413}" destId="{FE2C92F7-1EEC-4890-A1DD-CA94DF69220B}" srcOrd="0" destOrd="0" parTransId="{D1ADE603-E959-4C6C-A185-82AF45BA8D39}" sibTransId="{31F40016-07DB-42AB-9498-03D87982BFE0}"/>
    <dgm:cxn modelId="{C81219DB-5C03-4100-AD7E-9F26FDEAE93F}" type="presOf" srcId="{EDA1F1DE-78D2-4252-9AB5-D24968019413}" destId="{217872AA-BD03-40FB-ACA0-924A81517FF0}" srcOrd="0" destOrd="0" presId="urn:microsoft.com/office/officeart/2018/2/layout/IconVerticalSolidList"/>
    <dgm:cxn modelId="{8CDCAE8E-9064-488F-BFBA-37BBB112EEF8}" type="presParOf" srcId="{217872AA-BD03-40FB-ACA0-924A81517FF0}" destId="{9A93E7E3-D76D-48DA-9C8D-A2BD96D58988}" srcOrd="0" destOrd="0" presId="urn:microsoft.com/office/officeart/2018/2/layout/IconVerticalSolidList"/>
    <dgm:cxn modelId="{FFDCC1AA-A750-4024-9552-1C9AC977395C}" type="presParOf" srcId="{9A93E7E3-D76D-48DA-9C8D-A2BD96D58988}" destId="{37B0A6B8-8F51-4C38-A224-8078E738653E}" srcOrd="0" destOrd="0" presId="urn:microsoft.com/office/officeart/2018/2/layout/IconVerticalSolidList"/>
    <dgm:cxn modelId="{D3745742-A356-4032-8A61-F06EB3C9AA5C}" type="presParOf" srcId="{9A93E7E3-D76D-48DA-9C8D-A2BD96D58988}" destId="{C6485F2C-A83D-4ACE-BF6B-2410F50FBAEB}" srcOrd="1" destOrd="0" presId="urn:microsoft.com/office/officeart/2018/2/layout/IconVerticalSolidList"/>
    <dgm:cxn modelId="{17702322-E9CC-4786-AB2F-7C4188C0008E}" type="presParOf" srcId="{9A93E7E3-D76D-48DA-9C8D-A2BD96D58988}" destId="{13951ACA-01E3-4B06-9A1C-356CD7FD3255}" srcOrd="2" destOrd="0" presId="urn:microsoft.com/office/officeart/2018/2/layout/IconVerticalSolidList"/>
    <dgm:cxn modelId="{2770B19C-D7A7-4520-A902-1B1B74745804}" type="presParOf" srcId="{9A93E7E3-D76D-48DA-9C8D-A2BD96D58988}" destId="{2F54C3AF-90F4-4A90-A8BD-F06998378C80}" srcOrd="3" destOrd="0" presId="urn:microsoft.com/office/officeart/2018/2/layout/IconVerticalSolidList"/>
    <dgm:cxn modelId="{8E5702F8-E1F8-4369-B165-C95305D4C3E7}" type="presParOf" srcId="{217872AA-BD03-40FB-ACA0-924A81517FF0}" destId="{21E30578-7E4D-4C40-AC73-95DD2862A98D}" srcOrd="1" destOrd="0" presId="urn:microsoft.com/office/officeart/2018/2/layout/IconVerticalSolidList"/>
    <dgm:cxn modelId="{E7287A53-391B-4231-B266-DF49448B062C}" type="presParOf" srcId="{217872AA-BD03-40FB-ACA0-924A81517FF0}" destId="{9A6BF750-4055-4BAB-AF60-0FF3386BE24E}" srcOrd="2" destOrd="0" presId="urn:microsoft.com/office/officeart/2018/2/layout/IconVerticalSolidList"/>
    <dgm:cxn modelId="{FD48DF5E-9E03-43D3-9732-46B1BE44DFD4}" type="presParOf" srcId="{9A6BF750-4055-4BAB-AF60-0FF3386BE24E}" destId="{0A3C6833-5390-4E6F-A912-8804797C8FD6}" srcOrd="0" destOrd="0" presId="urn:microsoft.com/office/officeart/2018/2/layout/IconVerticalSolidList"/>
    <dgm:cxn modelId="{6A7EE759-C34F-4522-A320-0AB154B32BF8}" type="presParOf" srcId="{9A6BF750-4055-4BAB-AF60-0FF3386BE24E}" destId="{EC662307-9BBC-4991-8EA3-2BAEA86BF254}" srcOrd="1" destOrd="0" presId="urn:microsoft.com/office/officeart/2018/2/layout/IconVerticalSolidList"/>
    <dgm:cxn modelId="{BE1C1A92-C2E1-4A9B-898E-69CC7DF83164}" type="presParOf" srcId="{9A6BF750-4055-4BAB-AF60-0FF3386BE24E}" destId="{90B394E5-81DF-4F93-8F8D-3CC24B34E283}" srcOrd="2" destOrd="0" presId="urn:microsoft.com/office/officeart/2018/2/layout/IconVerticalSolidList"/>
    <dgm:cxn modelId="{7C78847C-86D2-4633-9C9B-C61FADFCADA4}" type="presParOf" srcId="{9A6BF750-4055-4BAB-AF60-0FF3386BE24E}" destId="{27737F44-93C6-4129-89AC-9F8A6BDE00A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6939FE-91BC-43FC-A14F-8A0EED796FE4}"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63D17EF2-7E0C-46B5-9F53-EBD59A15D644}">
      <dgm:prSet custT="1"/>
      <dgm:spPr/>
      <dgm:t>
        <a:bodyPr/>
        <a:lstStyle/>
        <a:p>
          <a:pPr algn="l"/>
          <a:r>
            <a:rPr lang="en-US" sz="2000" b="0" dirty="0">
              <a:latin typeface="Arial Rounded MT Bold" panose="020F0704030504030204" pitchFamily="34" charset="77"/>
            </a:rPr>
            <a:t>Tested various other configurations and found that the major performance issues were the initial algorithm and indicators  used to train the models.</a:t>
          </a:r>
        </a:p>
      </dgm:t>
    </dgm:pt>
    <dgm:pt modelId="{D946A1D5-25B4-4036-BB0D-7AB900259AC6}" type="parTrans" cxnId="{6B4FEE2D-AAAF-4455-926E-BD069707585C}">
      <dgm:prSet/>
      <dgm:spPr/>
      <dgm:t>
        <a:bodyPr/>
        <a:lstStyle/>
        <a:p>
          <a:endParaRPr lang="en-US"/>
        </a:p>
      </dgm:t>
    </dgm:pt>
    <dgm:pt modelId="{7224FC5A-51B8-4A7B-B7EE-7D754A55B807}" type="sibTrans" cxnId="{6B4FEE2D-AAAF-4455-926E-BD069707585C}">
      <dgm:prSet/>
      <dgm:spPr/>
      <dgm:t>
        <a:bodyPr/>
        <a:lstStyle/>
        <a:p>
          <a:endParaRPr lang="en-US"/>
        </a:p>
      </dgm:t>
    </dgm:pt>
    <dgm:pt modelId="{0BD5F20F-2062-4A60-B362-739E3E7BA71B}">
      <dgm:prSet custT="1"/>
      <dgm:spPr/>
      <dgm:t>
        <a:bodyPr/>
        <a:lstStyle/>
        <a:p>
          <a:pPr algn="just"/>
          <a:r>
            <a:rPr lang="en-US" sz="2000" b="0" dirty="0">
              <a:latin typeface="Arial Rounded MT Bold" panose="020F0704030504030204" pitchFamily="34" charset="77"/>
            </a:rPr>
            <a:t>There was similarly poor performance with Microsoft prior to using the models.</a:t>
          </a:r>
        </a:p>
      </dgm:t>
    </dgm:pt>
    <dgm:pt modelId="{D4CA15C5-75D0-4B9F-9710-218E687A3997}" type="parTrans" cxnId="{6A7359E8-7B40-4772-89FA-D008B644FD47}">
      <dgm:prSet/>
      <dgm:spPr/>
      <dgm:t>
        <a:bodyPr/>
        <a:lstStyle/>
        <a:p>
          <a:endParaRPr lang="en-US"/>
        </a:p>
      </dgm:t>
    </dgm:pt>
    <dgm:pt modelId="{E74240F5-6081-45FD-892B-7DE9D358B26D}" type="sibTrans" cxnId="{6A7359E8-7B40-4772-89FA-D008B644FD47}">
      <dgm:prSet/>
      <dgm:spPr/>
      <dgm:t>
        <a:bodyPr/>
        <a:lstStyle/>
        <a:p>
          <a:endParaRPr lang="en-US"/>
        </a:p>
      </dgm:t>
    </dgm:pt>
    <dgm:pt modelId="{C48598CC-5F71-5D41-A566-57B2697CB7AF}" type="pres">
      <dgm:prSet presAssocID="{F56939FE-91BC-43FC-A14F-8A0EED796FE4}" presName="hierChild1" presStyleCnt="0">
        <dgm:presLayoutVars>
          <dgm:chPref val="1"/>
          <dgm:dir/>
          <dgm:animOne val="branch"/>
          <dgm:animLvl val="lvl"/>
          <dgm:resizeHandles/>
        </dgm:presLayoutVars>
      </dgm:prSet>
      <dgm:spPr/>
    </dgm:pt>
    <dgm:pt modelId="{63551F22-9030-7249-858B-25A66A51AD93}" type="pres">
      <dgm:prSet presAssocID="{63D17EF2-7E0C-46B5-9F53-EBD59A15D644}" presName="hierRoot1" presStyleCnt="0"/>
      <dgm:spPr/>
    </dgm:pt>
    <dgm:pt modelId="{70A2D2DD-D40C-6246-9A4D-AB38D6B9E024}" type="pres">
      <dgm:prSet presAssocID="{63D17EF2-7E0C-46B5-9F53-EBD59A15D644}" presName="composite" presStyleCnt="0"/>
      <dgm:spPr/>
    </dgm:pt>
    <dgm:pt modelId="{56EE839F-898F-DF4B-95E4-B2980F993641}" type="pres">
      <dgm:prSet presAssocID="{63D17EF2-7E0C-46B5-9F53-EBD59A15D644}" presName="background" presStyleLbl="node0" presStyleIdx="0" presStyleCnt="2"/>
      <dgm:spPr/>
    </dgm:pt>
    <dgm:pt modelId="{6B6608FC-C0A5-5343-B9DD-1A397ACDAEB1}" type="pres">
      <dgm:prSet presAssocID="{63D17EF2-7E0C-46B5-9F53-EBD59A15D644}" presName="text" presStyleLbl="fgAcc0" presStyleIdx="0" presStyleCnt="2">
        <dgm:presLayoutVars>
          <dgm:chPref val="3"/>
        </dgm:presLayoutVars>
      </dgm:prSet>
      <dgm:spPr/>
    </dgm:pt>
    <dgm:pt modelId="{829A8E12-2695-BF4C-9A1C-D16DC5C2D125}" type="pres">
      <dgm:prSet presAssocID="{63D17EF2-7E0C-46B5-9F53-EBD59A15D644}" presName="hierChild2" presStyleCnt="0"/>
      <dgm:spPr/>
    </dgm:pt>
    <dgm:pt modelId="{4F546DCD-979E-A242-94F8-244C8AE02A00}" type="pres">
      <dgm:prSet presAssocID="{0BD5F20F-2062-4A60-B362-739E3E7BA71B}" presName="hierRoot1" presStyleCnt="0"/>
      <dgm:spPr/>
    </dgm:pt>
    <dgm:pt modelId="{316A30E4-8961-3F41-B308-BBDC6AD82037}" type="pres">
      <dgm:prSet presAssocID="{0BD5F20F-2062-4A60-B362-739E3E7BA71B}" presName="composite" presStyleCnt="0"/>
      <dgm:spPr/>
    </dgm:pt>
    <dgm:pt modelId="{B05C4503-DB73-9940-8448-5D4A392E5BDB}" type="pres">
      <dgm:prSet presAssocID="{0BD5F20F-2062-4A60-B362-739E3E7BA71B}" presName="background" presStyleLbl="node0" presStyleIdx="1" presStyleCnt="2"/>
      <dgm:spPr/>
    </dgm:pt>
    <dgm:pt modelId="{096E7A32-6DAC-1C44-BC1A-3E76052BABC2}" type="pres">
      <dgm:prSet presAssocID="{0BD5F20F-2062-4A60-B362-739E3E7BA71B}" presName="text" presStyleLbl="fgAcc0" presStyleIdx="1" presStyleCnt="2">
        <dgm:presLayoutVars>
          <dgm:chPref val="3"/>
        </dgm:presLayoutVars>
      </dgm:prSet>
      <dgm:spPr/>
    </dgm:pt>
    <dgm:pt modelId="{3A7BCB24-439E-3745-907B-EDFC015E8C35}" type="pres">
      <dgm:prSet presAssocID="{0BD5F20F-2062-4A60-B362-739E3E7BA71B}" presName="hierChild2" presStyleCnt="0"/>
      <dgm:spPr/>
    </dgm:pt>
  </dgm:ptLst>
  <dgm:cxnLst>
    <dgm:cxn modelId="{6B4FEE2D-AAAF-4455-926E-BD069707585C}" srcId="{F56939FE-91BC-43FC-A14F-8A0EED796FE4}" destId="{63D17EF2-7E0C-46B5-9F53-EBD59A15D644}" srcOrd="0" destOrd="0" parTransId="{D946A1D5-25B4-4036-BB0D-7AB900259AC6}" sibTransId="{7224FC5A-51B8-4A7B-B7EE-7D754A55B807}"/>
    <dgm:cxn modelId="{45E0F965-E01C-E24D-B15A-C630DE2B434B}" type="presOf" srcId="{F56939FE-91BC-43FC-A14F-8A0EED796FE4}" destId="{C48598CC-5F71-5D41-A566-57B2697CB7AF}" srcOrd="0" destOrd="0" presId="urn:microsoft.com/office/officeart/2005/8/layout/hierarchy1"/>
    <dgm:cxn modelId="{6C35D592-D96B-EF43-9A2A-5BCEC36962F8}" type="presOf" srcId="{63D17EF2-7E0C-46B5-9F53-EBD59A15D644}" destId="{6B6608FC-C0A5-5343-B9DD-1A397ACDAEB1}" srcOrd="0" destOrd="0" presId="urn:microsoft.com/office/officeart/2005/8/layout/hierarchy1"/>
    <dgm:cxn modelId="{203A0DE1-749A-8242-933B-E488B714F831}" type="presOf" srcId="{0BD5F20F-2062-4A60-B362-739E3E7BA71B}" destId="{096E7A32-6DAC-1C44-BC1A-3E76052BABC2}" srcOrd="0" destOrd="0" presId="urn:microsoft.com/office/officeart/2005/8/layout/hierarchy1"/>
    <dgm:cxn modelId="{6A7359E8-7B40-4772-89FA-D008B644FD47}" srcId="{F56939FE-91BC-43FC-A14F-8A0EED796FE4}" destId="{0BD5F20F-2062-4A60-B362-739E3E7BA71B}" srcOrd="1" destOrd="0" parTransId="{D4CA15C5-75D0-4B9F-9710-218E687A3997}" sibTransId="{E74240F5-6081-45FD-892B-7DE9D358B26D}"/>
    <dgm:cxn modelId="{48D24603-0EBF-E14E-A37A-E4E830070BD3}" type="presParOf" srcId="{C48598CC-5F71-5D41-A566-57B2697CB7AF}" destId="{63551F22-9030-7249-858B-25A66A51AD93}" srcOrd="0" destOrd="0" presId="urn:microsoft.com/office/officeart/2005/8/layout/hierarchy1"/>
    <dgm:cxn modelId="{73647A88-472E-A54B-A13A-96458680F32D}" type="presParOf" srcId="{63551F22-9030-7249-858B-25A66A51AD93}" destId="{70A2D2DD-D40C-6246-9A4D-AB38D6B9E024}" srcOrd="0" destOrd="0" presId="urn:microsoft.com/office/officeart/2005/8/layout/hierarchy1"/>
    <dgm:cxn modelId="{668D601F-7EDF-4D42-A0C1-BED64072105A}" type="presParOf" srcId="{70A2D2DD-D40C-6246-9A4D-AB38D6B9E024}" destId="{56EE839F-898F-DF4B-95E4-B2980F993641}" srcOrd="0" destOrd="0" presId="urn:microsoft.com/office/officeart/2005/8/layout/hierarchy1"/>
    <dgm:cxn modelId="{6CD95882-7A5E-9B4A-B325-2BF1E7195F61}" type="presParOf" srcId="{70A2D2DD-D40C-6246-9A4D-AB38D6B9E024}" destId="{6B6608FC-C0A5-5343-B9DD-1A397ACDAEB1}" srcOrd="1" destOrd="0" presId="urn:microsoft.com/office/officeart/2005/8/layout/hierarchy1"/>
    <dgm:cxn modelId="{2742A2D8-A8F1-4244-83E1-5A4F3875A063}" type="presParOf" srcId="{63551F22-9030-7249-858B-25A66A51AD93}" destId="{829A8E12-2695-BF4C-9A1C-D16DC5C2D125}" srcOrd="1" destOrd="0" presId="urn:microsoft.com/office/officeart/2005/8/layout/hierarchy1"/>
    <dgm:cxn modelId="{43434B92-3C65-3C4C-A93D-3312760BBD91}" type="presParOf" srcId="{C48598CC-5F71-5D41-A566-57B2697CB7AF}" destId="{4F546DCD-979E-A242-94F8-244C8AE02A00}" srcOrd="1" destOrd="0" presId="urn:microsoft.com/office/officeart/2005/8/layout/hierarchy1"/>
    <dgm:cxn modelId="{4605071E-53D4-8445-9D7F-D58AE768269B}" type="presParOf" srcId="{4F546DCD-979E-A242-94F8-244C8AE02A00}" destId="{316A30E4-8961-3F41-B308-BBDC6AD82037}" srcOrd="0" destOrd="0" presId="urn:microsoft.com/office/officeart/2005/8/layout/hierarchy1"/>
    <dgm:cxn modelId="{44A24736-D2D1-4F43-8CA8-388A8489D17D}" type="presParOf" srcId="{316A30E4-8961-3F41-B308-BBDC6AD82037}" destId="{B05C4503-DB73-9940-8448-5D4A392E5BDB}" srcOrd="0" destOrd="0" presId="urn:microsoft.com/office/officeart/2005/8/layout/hierarchy1"/>
    <dgm:cxn modelId="{A598EC41-ED62-114D-B992-6580CECF1EA7}" type="presParOf" srcId="{316A30E4-8961-3F41-B308-BBDC6AD82037}" destId="{096E7A32-6DAC-1C44-BC1A-3E76052BABC2}" srcOrd="1" destOrd="0" presId="urn:microsoft.com/office/officeart/2005/8/layout/hierarchy1"/>
    <dgm:cxn modelId="{D4C9D21C-4422-2047-9BCE-7473104F9DED}" type="presParOf" srcId="{4F546DCD-979E-A242-94F8-244C8AE02A00}" destId="{3A7BCB24-439E-3745-907B-EDFC015E8C3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836E9-61EF-814C-AB59-7574888C4A99}">
      <dsp:nvSpPr>
        <dsp:cNvPr id="0" name=""/>
        <dsp:cNvSpPr/>
      </dsp:nvSpPr>
      <dsp:spPr>
        <a:xfrm>
          <a:off x="0" y="640"/>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F59C59-25CD-DD4A-BF33-D30201FA2E24}">
      <dsp:nvSpPr>
        <dsp:cNvPr id="0" name=""/>
        <dsp:cNvSpPr/>
      </dsp:nvSpPr>
      <dsp:spPr>
        <a:xfrm>
          <a:off x="0" y="640"/>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Arial Rounded MT Bold" panose="020F0704030504030204" pitchFamily="34" charset="77"/>
            </a:rPr>
            <a:t>Scope and Purpose</a:t>
          </a:r>
        </a:p>
      </dsp:txBody>
      <dsp:txXfrm>
        <a:off x="0" y="640"/>
        <a:ext cx="6391275" cy="524540"/>
      </dsp:txXfrm>
    </dsp:sp>
    <dsp:sp modelId="{619DE828-A61D-2046-AB2F-EBCD2EC6DFA3}">
      <dsp:nvSpPr>
        <dsp:cNvPr id="0" name=""/>
        <dsp:cNvSpPr/>
      </dsp:nvSpPr>
      <dsp:spPr>
        <a:xfrm>
          <a:off x="0" y="525181"/>
          <a:ext cx="6391275" cy="0"/>
        </a:xfrm>
        <a:prstGeom prst="line">
          <a:avLst/>
        </a:prstGeom>
        <a:solidFill>
          <a:schemeClr val="accent2">
            <a:hueOff val="-2196191"/>
            <a:satOff val="100"/>
            <a:lumOff val="0"/>
            <a:alphaOff val="0"/>
          </a:schemeClr>
        </a:solidFill>
        <a:ln w="19050" cap="rnd" cmpd="sng" algn="ctr">
          <a:solidFill>
            <a:schemeClr val="accent2">
              <a:hueOff val="-2196191"/>
              <a:satOff val="10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F82DC-8004-114B-8020-B4EE60633CBD}">
      <dsp:nvSpPr>
        <dsp:cNvPr id="0" name=""/>
        <dsp:cNvSpPr/>
      </dsp:nvSpPr>
      <dsp:spPr>
        <a:xfrm>
          <a:off x="0" y="525181"/>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Rounded MT Bold" panose="020F0704030504030204" pitchFamily="34" charset="77"/>
            </a:rPr>
            <a:t>Project Approach</a:t>
          </a:r>
        </a:p>
      </dsp:txBody>
      <dsp:txXfrm>
        <a:off x="0" y="525181"/>
        <a:ext cx="6391275" cy="524540"/>
      </dsp:txXfrm>
    </dsp:sp>
    <dsp:sp modelId="{7F0DEC9E-9B6A-F642-B088-143E85288563}">
      <dsp:nvSpPr>
        <dsp:cNvPr id="0" name=""/>
        <dsp:cNvSpPr/>
      </dsp:nvSpPr>
      <dsp:spPr>
        <a:xfrm>
          <a:off x="0" y="1049721"/>
          <a:ext cx="6391275" cy="0"/>
        </a:xfrm>
        <a:prstGeom prst="line">
          <a:avLst/>
        </a:prstGeom>
        <a:solidFill>
          <a:schemeClr val="accent2">
            <a:hueOff val="-4392383"/>
            <a:satOff val="200"/>
            <a:lumOff val="0"/>
            <a:alphaOff val="0"/>
          </a:schemeClr>
        </a:solidFill>
        <a:ln w="19050" cap="rnd" cmpd="sng" algn="ctr">
          <a:solidFill>
            <a:schemeClr val="accent2">
              <a:hueOff val="-4392383"/>
              <a:satOff val="20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81EAB-2C6E-0549-97D1-1DF5D59C0113}">
      <dsp:nvSpPr>
        <dsp:cNvPr id="0" name=""/>
        <dsp:cNvSpPr/>
      </dsp:nvSpPr>
      <dsp:spPr>
        <a:xfrm>
          <a:off x="0" y="1049721"/>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Arial Rounded MT Bold" panose="020F0704030504030204" pitchFamily="34" charset="77"/>
            </a:rPr>
            <a:t>Strategies used for Testing</a:t>
          </a:r>
        </a:p>
      </dsp:txBody>
      <dsp:txXfrm>
        <a:off x="0" y="1049721"/>
        <a:ext cx="6391275" cy="524540"/>
      </dsp:txXfrm>
    </dsp:sp>
    <dsp:sp modelId="{4783D9B9-AB1B-8241-8177-D14EB8050108}">
      <dsp:nvSpPr>
        <dsp:cNvPr id="0" name=""/>
        <dsp:cNvSpPr/>
      </dsp:nvSpPr>
      <dsp:spPr>
        <a:xfrm>
          <a:off x="0" y="1574262"/>
          <a:ext cx="6391275" cy="0"/>
        </a:xfrm>
        <a:prstGeom prst="line">
          <a:avLst/>
        </a:prstGeom>
        <a:solidFill>
          <a:schemeClr val="accent2">
            <a:hueOff val="-6588574"/>
            <a:satOff val="300"/>
            <a:lumOff val="0"/>
            <a:alphaOff val="0"/>
          </a:schemeClr>
        </a:solidFill>
        <a:ln w="19050" cap="rnd" cmpd="sng" algn="ctr">
          <a:solidFill>
            <a:schemeClr val="accent2">
              <a:hueOff val="-6588574"/>
              <a:satOff val="30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C404D-93DD-7F41-AD7E-CA81C7466A07}">
      <dsp:nvSpPr>
        <dsp:cNvPr id="0" name=""/>
        <dsp:cNvSpPr/>
      </dsp:nvSpPr>
      <dsp:spPr>
        <a:xfrm>
          <a:off x="0" y="1574262"/>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Rounded MT Bold" panose="020F0704030504030204" pitchFamily="34" charset="77"/>
            </a:rPr>
            <a:t>Models Explored</a:t>
          </a:r>
        </a:p>
      </dsp:txBody>
      <dsp:txXfrm>
        <a:off x="0" y="1574262"/>
        <a:ext cx="6391275" cy="524540"/>
      </dsp:txXfrm>
    </dsp:sp>
    <dsp:sp modelId="{53F53534-0783-9A49-9E45-2B48D571C996}">
      <dsp:nvSpPr>
        <dsp:cNvPr id="0" name=""/>
        <dsp:cNvSpPr/>
      </dsp:nvSpPr>
      <dsp:spPr>
        <a:xfrm>
          <a:off x="0" y="2098802"/>
          <a:ext cx="6391275" cy="0"/>
        </a:xfrm>
        <a:prstGeom prst="line">
          <a:avLst/>
        </a:prstGeom>
        <a:solidFill>
          <a:schemeClr val="accent2">
            <a:hueOff val="-8784765"/>
            <a:satOff val="400"/>
            <a:lumOff val="0"/>
            <a:alphaOff val="0"/>
          </a:schemeClr>
        </a:solidFill>
        <a:ln w="19050" cap="rnd" cmpd="sng" algn="ctr">
          <a:solidFill>
            <a:schemeClr val="accent2">
              <a:hueOff val="-8784765"/>
              <a:satOff val="40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B6AD18-9E43-8F49-8F28-EE2E4360B273}">
      <dsp:nvSpPr>
        <dsp:cNvPr id="0" name=""/>
        <dsp:cNvSpPr/>
      </dsp:nvSpPr>
      <dsp:spPr>
        <a:xfrm>
          <a:off x="0" y="2098802"/>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Rounded MT Bold" panose="020F0704030504030204" pitchFamily="34" charset="77"/>
            </a:rPr>
            <a:t>Sources for Data Collection</a:t>
          </a:r>
        </a:p>
      </dsp:txBody>
      <dsp:txXfrm>
        <a:off x="0" y="2098802"/>
        <a:ext cx="6391275" cy="524540"/>
      </dsp:txXfrm>
    </dsp:sp>
    <dsp:sp modelId="{7FE26252-24E3-5347-9AFB-B36436A694DE}">
      <dsp:nvSpPr>
        <dsp:cNvPr id="0" name=""/>
        <dsp:cNvSpPr/>
      </dsp:nvSpPr>
      <dsp:spPr>
        <a:xfrm>
          <a:off x="0" y="2623343"/>
          <a:ext cx="6391275" cy="0"/>
        </a:xfrm>
        <a:prstGeom prst="line">
          <a:avLst/>
        </a:prstGeom>
        <a:solidFill>
          <a:schemeClr val="accent2">
            <a:hueOff val="-10980957"/>
            <a:satOff val="501"/>
            <a:lumOff val="0"/>
            <a:alphaOff val="0"/>
          </a:schemeClr>
        </a:solidFill>
        <a:ln w="19050" cap="rnd" cmpd="sng" algn="ctr">
          <a:solidFill>
            <a:schemeClr val="accent2">
              <a:hueOff val="-10980957"/>
              <a:satOff val="5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A0D05-48B1-A44C-AAEA-5A83BB5C0988}">
      <dsp:nvSpPr>
        <dsp:cNvPr id="0" name=""/>
        <dsp:cNvSpPr/>
      </dsp:nvSpPr>
      <dsp:spPr>
        <a:xfrm>
          <a:off x="0" y="2623343"/>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Arial Rounded MT Bold" panose="020F0704030504030204" pitchFamily="34" charset="77"/>
            </a:rPr>
            <a:t>Techniques used</a:t>
          </a:r>
        </a:p>
      </dsp:txBody>
      <dsp:txXfrm>
        <a:off x="0" y="2623343"/>
        <a:ext cx="6391275" cy="524540"/>
      </dsp:txXfrm>
    </dsp:sp>
    <dsp:sp modelId="{14348012-2D60-8D4A-9011-5667E9EDB52B}">
      <dsp:nvSpPr>
        <dsp:cNvPr id="0" name=""/>
        <dsp:cNvSpPr/>
      </dsp:nvSpPr>
      <dsp:spPr>
        <a:xfrm>
          <a:off x="0" y="3147884"/>
          <a:ext cx="6391275" cy="0"/>
        </a:xfrm>
        <a:prstGeom prst="line">
          <a:avLst/>
        </a:prstGeom>
        <a:solidFill>
          <a:schemeClr val="accent2">
            <a:hueOff val="-13177148"/>
            <a:satOff val="601"/>
            <a:lumOff val="0"/>
            <a:alphaOff val="0"/>
          </a:schemeClr>
        </a:solidFill>
        <a:ln w="19050" cap="rnd" cmpd="sng" algn="ctr">
          <a:solidFill>
            <a:schemeClr val="accent2">
              <a:hueOff val="-13177148"/>
              <a:satOff val="6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F58A02-B2BD-4446-892F-9ECB57D458FC}">
      <dsp:nvSpPr>
        <dsp:cNvPr id="0" name=""/>
        <dsp:cNvSpPr/>
      </dsp:nvSpPr>
      <dsp:spPr>
        <a:xfrm>
          <a:off x="0" y="3147884"/>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Arial Rounded MT Bold" panose="020F0704030504030204" pitchFamily="34" charset="77"/>
            </a:rPr>
            <a:t>Model Framework</a:t>
          </a:r>
        </a:p>
      </dsp:txBody>
      <dsp:txXfrm>
        <a:off x="0" y="3147884"/>
        <a:ext cx="6391275" cy="524540"/>
      </dsp:txXfrm>
    </dsp:sp>
    <dsp:sp modelId="{A3DA25AB-ABA9-5B43-8EB4-8F6C4B0AEBFE}">
      <dsp:nvSpPr>
        <dsp:cNvPr id="0" name=""/>
        <dsp:cNvSpPr/>
      </dsp:nvSpPr>
      <dsp:spPr>
        <a:xfrm>
          <a:off x="0" y="3672424"/>
          <a:ext cx="6391275" cy="0"/>
        </a:xfrm>
        <a:prstGeom prst="line">
          <a:avLst/>
        </a:prstGeom>
        <a:solidFill>
          <a:schemeClr val="accent2">
            <a:hueOff val="-15373339"/>
            <a:satOff val="701"/>
            <a:lumOff val="0"/>
            <a:alphaOff val="0"/>
          </a:schemeClr>
        </a:solidFill>
        <a:ln w="19050" cap="rnd" cmpd="sng" algn="ctr">
          <a:solidFill>
            <a:schemeClr val="accent2">
              <a:hueOff val="-15373339"/>
              <a:satOff val="7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066A73-839E-3D42-9377-A898D3DBD60D}">
      <dsp:nvSpPr>
        <dsp:cNvPr id="0" name=""/>
        <dsp:cNvSpPr/>
      </dsp:nvSpPr>
      <dsp:spPr>
        <a:xfrm>
          <a:off x="0" y="3672424"/>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latin typeface="Arial Rounded MT Bold" panose="020F0704030504030204" pitchFamily="34" charset="77"/>
              <a:cs typeface="+mj-cs"/>
            </a:rPr>
            <a:t>Testing &amp; Evaluating the models performance</a:t>
          </a:r>
          <a:endParaRPr lang="en-US" sz="2200" kern="1200" dirty="0">
            <a:solidFill>
              <a:schemeClr val="tx1"/>
            </a:solidFill>
            <a:latin typeface="Arial Rounded MT Bold" panose="020F0704030504030204" pitchFamily="34" charset="77"/>
          </a:endParaRPr>
        </a:p>
      </dsp:txBody>
      <dsp:txXfrm>
        <a:off x="0" y="3672424"/>
        <a:ext cx="6391275" cy="524540"/>
      </dsp:txXfrm>
    </dsp:sp>
    <dsp:sp modelId="{7B67CC6A-0061-FB42-9F7D-B5EA7E20273A}">
      <dsp:nvSpPr>
        <dsp:cNvPr id="0" name=""/>
        <dsp:cNvSpPr/>
      </dsp:nvSpPr>
      <dsp:spPr>
        <a:xfrm>
          <a:off x="0" y="4196965"/>
          <a:ext cx="6391275" cy="0"/>
        </a:xfrm>
        <a:prstGeom prst="line">
          <a:avLst/>
        </a:prstGeom>
        <a:solidFill>
          <a:schemeClr val="accent2">
            <a:hueOff val="-17569530"/>
            <a:satOff val="801"/>
            <a:lumOff val="0"/>
            <a:alphaOff val="0"/>
          </a:schemeClr>
        </a:solidFill>
        <a:ln w="19050" cap="rnd" cmpd="sng" algn="ctr">
          <a:solidFill>
            <a:schemeClr val="accent2">
              <a:hueOff val="-17569530"/>
              <a:satOff val="8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52B99-2485-C14E-A42E-78A5B59D6DA2}">
      <dsp:nvSpPr>
        <dsp:cNvPr id="0" name=""/>
        <dsp:cNvSpPr/>
      </dsp:nvSpPr>
      <dsp:spPr>
        <a:xfrm>
          <a:off x="0" y="4196965"/>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Arial Rounded MT Bold" panose="020F0704030504030204" pitchFamily="34" charset="77"/>
            </a:rPr>
            <a:t>Conclusions</a:t>
          </a:r>
        </a:p>
      </dsp:txBody>
      <dsp:txXfrm>
        <a:off x="0" y="4196965"/>
        <a:ext cx="6391275" cy="524540"/>
      </dsp:txXfrm>
    </dsp:sp>
    <dsp:sp modelId="{12FE68FE-E46F-264C-8877-6BA716523F6F}">
      <dsp:nvSpPr>
        <dsp:cNvPr id="0" name=""/>
        <dsp:cNvSpPr/>
      </dsp:nvSpPr>
      <dsp:spPr>
        <a:xfrm>
          <a:off x="0" y="4721505"/>
          <a:ext cx="6391275" cy="0"/>
        </a:xfrm>
        <a:prstGeom prst="line">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7F2A7-07B5-1942-951E-C6176AA91E09}">
      <dsp:nvSpPr>
        <dsp:cNvPr id="0" name=""/>
        <dsp:cNvSpPr/>
      </dsp:nvSpPr>
      <dsp:spPr>
        <a:xfrm>
          <a:off x="0" y="4721505"/>
          <a:ext cx="6391275" cy="52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Arial Rounded MT Bold" panose="020F0704030504030204" pitchFamily="34" charset="77"/>
            </a:rPr>
            <a:t>Next Steps</a:t>
          </a:r>
        </a:p>
      </dsp:txBody>
      <dsp:txXfrm>
        <a:off x="0" y="4721505"/>
        <a:ext cx="6391275" cy="524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6B45F-0A19-4CFB-93C0-D47B72D119B0}">
      <dsp:nvSpPr>
        <dsp:cNvPr id="0" name=""/>
        <dsp:cNvSpPr/>
      </dsp:nvSpPr>
      <dsp:spPr>
        <a:xfrm>
          <a:off x="912086" y="101584"/>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2E89F1-191D-4E57-94FD-60C3E7D96A8D}">
      <dsp:nvSpPr>
        <dsp:cNvPr id="0" name=""/>
        <dsp:cNvSpPr/>
      </dsp:nvSpPr>
      <dsp:spPr>
        <a:xfrm>
          <a:off x="1219211" y="408709"/>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989B1C-247D-41BA-8F3A-ED1BD1596E84}">
      <dsp:nvSpPr>
        <dsp:cNvPr id="0" name=""/>
        <dsp:cNvSpPr/>
      </dsp:nvSpPr>
      <dsp:spPr>
        <a:xfrm>
          <a:off x="37205" y="1860958"/>
          <a:ext cx="3190886" cy="1460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endParaRPr lang="en-US" sz="1800" kern="1200" dirty="0">
            <a:latin typeface="Arial Rounded MT Bold" panose="020F0704030504030204" pitchFamily="34" charset="77"/>
          </a:endParaRPr>
        </a:p>
        <a:p>
          <a:pPr marL="0" lvl="0" indent="0" algn="ctr" defTabSz="800100">
            <a:lnSpc>
              <a:spcPct val="90000"/>
            </a:lnSpc>
            <a:spcBef>
              <a:spcPct val="0"/>
            </a:spcBef>
            <a:spcAft>
              <a:spcPct val="35000"/>
            </a:spcAft>
            <a:buNone/>
            <a:defRPr cap="all"/>
          </a:pPr>
          <a:r>
            <a:rPr lang="en-US" sz="1800" kern="1200" dirty="0">
              <a:latin typeface="Arial Rounded MT Bold" panose="020F0704030504030204" pitchFamily="34" charset="77"/>
            </a:rPr>
            <a:t>UseD trading algorithms and AI to identify the best model for trading.</a:t>
          </a:r>
        </a:p>
      </dsp:txBody>
      <dsp:txXfrm>
        <a:off x="37205" y="1860958"/>
        <a:ext cx="3190886" cy="1460140"/>
      </dsp:txXfrm>
    </dsp:sp>
    <dsp:sp modelId="{6FF21899-3D84-404D-A912-31AE29BA55D8}">
      <dsp:nvSpPr>
        <dsp:cNvPr id="0" name=""/>
        <dsp:cNvSpPr/>
      </dsp:nvSpPr>
      <dsp:spPr>
        <a:xfrm>
          <a:off x="4102217" y="91156"/>
          <a:ext cx="1441125" cy="1441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77968-76F0-470C-A54E-DF152AE188D9}">
      <dsp:nvSpPr>
        <dsp:cNvPr id="0" name=""/>
        <dsp:cNvSpPr/>
      </dsp:nvSpPr>
      <dsp:spPr>
        <a:xfrm>
          <a:off x="4409342" y="398281"/>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D32E7D-E1EB-4A00-8DB7-1AB4A16ED405}">
      <dsp:nvSpPr>
        <dsp:cNvPr id="0" name=""/>
        <dsp:cNvSpPr/>
      </dsp:nvSpPr>
      <dsp:spPr>
        <a:xfrm>
          <a:off x="3667679" y="1829676"/>
          <a:ext cx="2256690" cy="1501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endParaRPr lang="en-US" sz="1800" kern="1200" dirty="0">
            <a:latin typeface="Arial Rounded MT Bold" panose="020F0704030504030204" pitchFamily="34" charset="77"/>
          </a:endParaRPr>
        </a:p>
        <a:p>
          <a:pPr marL="0" lvl="0" indent="0" algn="ctr" defTabSz="800100">
            <a:lnSpc>
              <a:spcPct val="90000"/>
            </a:lnSpc>
            <a:spcBef>
              <a:spcPct val="0"/>
            </a:spcBef>
            <a:spcAft>
              <a:spcPct val="35000"/>
            </a:spcAft>
            <a:buNone/>
            <a:defRPr cap="all"/>
          </a:pPr>
          <a:r>
            <a:rPr lang="en-US" sz="1800" kern="1200" dirty="0">
              <a:latin typeface="Arial Rounded MT Bold" panose="020F0704030504030204" pitchFamily="34" charset="77"/>
            </a:rPr>
            <a:t>Libraries: Pandas, matplotlib, NumPy, TA lib, scikit-learn</a:t>
          </a:r>
        </a:p>
      </dsp:txBody>
      <dsp:txXfrm>
        <a:off x="3667679" y="1829676"/>
        <a:ext cx="2256690" cy="1501849"/>
      </dsp:txXfrm>
    </dsp:sp>
    <dsp:sp modelId="{9941BDE2-85C9-4B79-BA0D-661B7BDEA00F}">
      <dsp:nvSpPr>
        <dsp:cNvPr id="0" name=""/>
        <dsp:cNvSpPr/>
      </dsp:nvSpPr>
      <dsp:spPr>
        <a:xfrm>
          <a:off x="7506627" y="166896"/>
          <a:ext cx="1441125" cy="1441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2F5928-D40B-4245-8A16-FE245493222C}">
      <dsp:nvSpPr>
        <dsp:cNvPr id="0" name=""/>
        <dsp:cNvSpPr/>
      </dsp:nvSpPr>
      <dsp:spPr>
        <a:xfrm>
          <a:off x="7813752" y="474021"/>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35EF0B-DC7A-42FC-9C93-B53D92C8F713}">
      <dsp:nvSpPr>
        <dsp:cNvPr id="0" name=""/>
        <dsp:cNvSpPr/>
      </dsp:nvSpPr>
      <dsp:spPr>
        <a:xfrm>
          <a:off x="6359184" y="1905416"/>
          <a:ext cx="3619444" cy="1198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endParaRPr lang="en-US" sz="1100" kern="1200" dirty="0">
            <a:latin typeface="Arial Rounded MT Bold" panose="020F0704030504030204" pitchFamily="34" charset="77"/>
          </a:endParaRPr>
        </a:p>
        <a:p>
          <a:pPr marL="0" lvl="0" indent="0" algn="ctr" defTabSz="488950">
            <a:lnSpc>
              <a:spcPct val="90000"/>
            </a:lnSpc>
            <a:spcBef>
              <a:spcPct val="0"/>
            </a:spcBef>
            <a:spcAft>
              <a:spcPct val="35000"/>
            </a:spcAft>
            <a:buNone/>
            <a:defRPr cap="all"/>
          </a:pPr>
          <a:r>
            <a:rPr lang="en-US" sz="1600" b="0" i="0" kern="1200" dirty="0">
              <a:latin typeface="Arial Rounded MT Bold" panose="020F0704030504030204" pitchFamily="34" charset="77"/>
            </a:rPr>
            <a:t>The ideal </a:t>
          </a:r>
          <a:r>
            <a:rPr lang="en-US" sz="1600" b="1" i="0" kern="1200" dirty="0">
              <a:latin typeface="Arial Rounded MT Bold" panose="020F0704030504030204" pitchFamily="34" charset="77"/>
            </a:rPr>
            <a:t>use</a:t>
          </a:r>
          <a:r>
            <a:rPr lang="en-US" sz="1600" b="0" i="0" kern="1200" dirty="0">
              <a:latin typeface="Arial Rounded MT Bold" panose="020F0704030504030204" pitchFamily="34" charset="77"/>
            </a:rPr>
            <a:t> of this project </a:t>
          </a:r>
          <a:r>
            <a:rPr lang="en-US" sz="1600" b="1" i="0" kern="1200" dirty="0">
              <a:latin typeface="Arial Rounded MT Bold" panose="020F0704030504030204" pitchFamily="34" charset="77"/>
            </a:rPr>
            <a:t>is</a:t>
          </a:r>
          <a:r>
            <a:rPr lang="en-US" sz="1600" b="0" i="0" kern="1200" dirty="0">
              <a:latin typeface="Arial Rounded MT Bold" panose="020F0704030504030204" pitchFamily="34" charset="77"/>
            </a:rPr>
            <a:t> </a:t>
          </a:r>
          <a:r>
            <a:rPr lang="en-US" sz="1600" b="1" i="0" kern="1200" dirty="0">
              <a:latin typeface="Arial Rounded MT Bold" panose="020F0704030504030204" pitchFamily="34" charset="77"/>
            </a:rPr>
            <a:t>to</a:t>
          </a:r>
          <a:r>
            <a:rPr lang="en-US" sz="1600" b="0" i="0" kern="1200" dirty="0">
              <a:latin typeface="Arial Rounded MT Bold" panose="020F0704030504030204" pitchFamily="34" charset="77"/>
            </a:rPr>
            <a:t> </a:t>
          </a:r>
          <a:r>
            <a:rPr lang="en-US" sz="1600" b="1" i="0" kern="1200" dirty="0">
              <a:latin typeface="Arial Rounded MT Bold" panose="020F0704030504030204" pitchFamily="34" charset="77"/>
            </a:rPr>
            <a:t>use</a:t>
          </a:r>
          <a:r>
            <a:rPr lang="en-US" sz="1600" b="0" i="0" kern="1200" dirty="0">
              <a:latin typeface="Arial Rounded MT Bold" panose="020F0704030504030204" pitchFamily="34" charset="77"/>
            </a:rPr>
            <a:t> the final  results and analysis to determine ideal </a:t>
          </a:r>
          <a:r>
            <a:rPr lang="en-US" sz="1600" b="1" i="0" kern="1200" dirty="0">
              <a:latin typeface="Arial Rounded MT Bold" panose="020F0704030504030204" pitchFamily="34" charset="77"/>
            </a:rPr>
            <a:t>models</a:t>
          </a:r>
          <a:r>
            <a:rPr lang="en-US" sz="1600" b="0" i="0" kern="1200" dirty="0">
              <a:latin typeface="Arial Rounded MT Bold" panose="020F0704030504030204" pitchFamily="34" charset="77"/>
            </a:rPr>
            <a:t> for other projects and real-world applications.</a:t>
          </a:r>
          <a:endParaRPr lang="en-US" sz="1600" kern="1200" dirty="0">
            <a:latin typeface="Arial Rounded MT Bold" panose="020F0704030504030204" pitchFamily="34" charset="77"/>
          </a:endParaRPr>
        </a:p>
      </dsp:txBody>
      <dsp:txXfrm>
        <a:off x="6359184" y="1905416"/>
        <a:ext cx="3619444" cy="1198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6478C-7CC3-5942-B6F4-883650DAE473}">
      <dsp:nvSpPr>
        <dsp:cNvPr id="0" name=""/>
        <dsp:cNvSpPr/>
      </dsp:nvSpPr>
      <dsp:spPr>
        <a:xfrm>
          <a:off x="4683773" y="1383972"/>
          <a:ext cx="2663303" cy="633745"/>
        </a:xfrm>
        <a:custGeom>
          <a:avLst/>
          <a:gdLst/>
          <a:ahLst/>
          <a:cxnLst/>
          <a:rect l="0" t="0" r="0" b="0"/>
          <a:pathLst>
            <a:path>
              <a:moveTo>
                <a:pt x="0" y="0"/>
              </a:moveTo>
              <a:lnTo>
                <a:pt x="0" y="431878"/>
              </a:lnTo>
              <a:lnTo>
                <a:pt x="2663303" y="431878"/>
              </a:lnTo>
              <a:lnTo>
                <a:pt x="2663303" y="63374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587CBB-73B3-E949-82C1-FA35F06A65F8}">
      <dsp:nvSpPr>
        <dsp:cNvPr id="0" name=""/>
        <dsp:cNvSpPr/>
      </dsp:nvSpPr>
      <dsp:spPr>
        <a:xfrm>
          <a:off x="4638053" y="1383972"/>
          <a:ext cx="91440" cy="633745"/>
        </a:xfrm>
        <a:custGeom>
          <a:avLst/>
          <a:gdLst/>
          <a:ahLst/>
          <a:cxnLst/>
          <a:rect l="0" t="0" r="0" b="0"/>
          <a:pathLst>
            <a:path>
              <a:moveTo>
                <a:pt x="45720" y="0"/>
              </a:moveTo>
              <a:lnTo>
                <a:pt x="45720" y="63374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8EE103-A268-A943-9BD1-08803F3110F6}">
      <dsp:nvSpPr>
        <dsp:cNvPr id="0" name=""/>
        <dsp:cNvSpPr/>
      </dsp:nvSpPr>
      <dsp:spPr>
        <a:xfrm>
          <a:off x="2020469" y="1383972"/>
          <a:ext cx="2663303" cy="633745"/>
        </a:xfrm>
        <a:custGeom>
          <a:avLst/>
          <a:gdLst/>
          <a:ahLst/>
          <a:cxnLst/>
          <a:rect l="0" t="0" r="0" b="0"/>
          <a:pathLst>
            <a:path>
              <a:moveTo>
                <a:pt x="2663303" y="0"/>
              </a:moveTo>
              <a:lnTo>
                <a:pt x="2663303" y="431878"/>
              </a:lnTo>
              <a:lnTo>
                <a:pt x="0" y="431878"/>
              </a:lnTo>
              <a:lnTo>
                <a:pt x="0" y="633745"/>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96D65A-D874-C145-8B3E-500738DF6FA0}">
      <dsp:nvSpPr>
        <dsp:cNvPr id="0" name=""/>
        <dsp:cNvSpPr/>
      </dsp:nvSpPr>
      <dsp:spPr>
        <a:xfrm>
          <a:off x="3594240" y="264"/>
          <a:ext cx="2179066" cy="138370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D1CBF21-BC92-AA4A-9691-38CD99B51CA4}">
      <dsp:nvSpPr>
        <dsp:cNvPr id="0" name=""/>
        <dsp:cNvSpPr/>
      </dsp:nvSpPr>
      <dsp:spPr>
        <a:xfrm>
          <a:off x="3836358" y="230277"/>
          <a:ext cx="2179066" cy="13837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Arial Rounded MT Bold" panose="020F0704030504030204" pitchFamily="34" charset="77"/>
            </a:rPr>
            <a:t>Three</a:t>
          </a:r>
          <a:r>
            <a:rPr lang="en-US" sz="2700" kern="1200" baseline="0" dirty="0">
              <a:latin typeface="Arial Rounded MT Bold" panose="020F0704030504030204" pitchFamily="34" charset="77"/>
            </a:rPr>
            <a:t> Models explored</a:t>
          </a:r>
          <a:endParaRPr lang="en-US" sz="2700" kern="1200" dirty="0">
            <a:latin typeface="Arial Rounded MT Bold" panose="020F0704030504030204" pitchFamily="34" charset="77"/>
          </a:endParaRPr>
        </a:p>
      </dsp:txBody>
      <dsp:txXfrm>
        <a:off x="3876885" y="270804"/>
        <a:ext cx="2098012" cy="1302653"/>
      </dsp:txXfrm>
    </dsp:sp>
    <dsp:sp modelId="{97CC1E6F-D4D0-994C-878D-6E88C06423A8}">
      <dsp:nvSpPr>
        <dsp:cNvPr id="0" name=""/>
        <dsp:cNvSpPr/>
      </dsp:nvSpPr>
      <dsp:spPr>
        <a:xfrm>
          <a:off x="930936" y="2017717"/>
          <a:ext cx="2179066" cy="138370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9BA7A9B3-BA84-4C4D-BFD9-76DBEF3FB2C7}">
      <dsp:nvSpPr>
        <dsp:cNvPr id="0" name=""/>
        <dsp:cNvSpPr/>
      </dsp:nvSpPr>
      <dsp:spPr>
        <a:xfrm>
          <a:off x="1173054" y="2247729"/>
          <a:ext cx="2179066" cy="13837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latin typeface="Arial Rounded MT Bold" panose="020F0704030504030204" pitchFamily="34" charset="77"/>
            </a:rPr>
            <a:t>Multi-Layer Perceptron (MLP)</a:t>
          </a:r>
          <a:endParaRPr lang="en-US" sz="2700" b="1" kern="1200" dirty="0">
            <a:latin typeface="Arial Rounded MT Bold" panose="020F0704030504030204" pitchFamily="34" charset="77"/>
          </a:endParaRPr>
        </a:p>
      </dsp:txBody>
      <dsp:txXfrm>
        <a:off x="1213581" y="2288256"/>
        <a:ext cx="2098012" cy="1302653"/>
      </dsp:txXfrm>
    </dsp:sp>
    <dsp:sp modelId="{630FD35B-ED1E-A44B-A9D0-2E3C329EECFE}">
      <dsp:nvSpPr>
        <dsp:cNvPr id="0" name=""/>
        <dsp:cNvSpPr/>
      </dsp:nvSpPr>
      <dsp:spPr>
        <a:xfrm>
          <a:off x="3594240" y="2017717"/>
          <a:ext cx="2179066" cy="138370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FD74AEE-EA42-1540-8F21-CAD4BE6E79F3}">
      <dsp:nvSpPr>
        <dsp:cNvPr id="0" name=""/>
        <dsp:cNvSpPr/>
      </dsp:nvSpPr>
      <dsp:spPr>
        <a:xfrm>
          <a:off x="3836358" y="2247729"/>
          <a:ext cx="2179066" cy="13837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latin typeface="Arial Rounded MT Bold" panose="020F0704030504030204" pitchFamily="34" charset="77"/>
            </a:rPr>
            <a:t>Extra Trees Classifier</a:t>
          </a:r>
          <a:endParaRPr lang="en-US" sz="2700" b="1" kern="1200" dirty="0">
            <a:latin typeface="Arial Rounded MT Bold" panose="020F0704030504030204" pitchFamily="34" charset="77"/>
          </a:endParaRPr>
        </a:p>
      </dsp:txBody>
      <dsp:txXfrm>
        <a:off x="3876885" y="2288256"/>
        <a:ext cx="2098012" cy="1302653"/>
      </dsp:txXfrm>
    </dsp:sp>
    <dsp:sp modelId="{162AEC25-BF6D-E147-BED5-7D4E9B849BD3}">
      <dsp:nvSpPr>
        <dsp:cNvPr id="0" name=""/>
        <dsp:cNvSpPr/>
      </dsp:nvSpPr>
      <dsp:spPr>
        <a:xfrm>
          <a:off x="6257544" y="2017717"/>
          <a:ext cx="2179066" cy="138370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DFC330EA-3B26-E046-9084-0F61D55DBC58}">
      <dsp:nvSpPr>
        <dsp:cNvPr id="0" name=""/>
        <dsp:cNvSpPr/>
      </dsp:nvSpPr>
      <dsp:spPr>
        <a:xfrm>
          <a:off x="6499662" y="2247729"/>
          <a:ext cx="2179066" cy="1383707"/>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latin typeface="Arial Rounded MT Bold" panose="020F0704030504030204" pitchFamily="34" charset="77"/>
            </a:rPr>
            <a:t>Gradient Boosting Classifier</a:t>
          </a:r>
          <a:endParaRPr lang="en-US" sz="2700" kern="1200" dirty="0">
            <a:latin typeface="Arial Rounded MT Bold" panose="020F0704030504030204" pitchFamily="34" charset="77"/>
          </a:endParaRPr>
        </a:p>
      </dsp:txBody>
      <dsp:txXfrm>
        <a:off x="6540189" y="2288256"/>
        <a:ext cx="2098012" cy="1302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0A6B8-8F51-4C38-A224-8078E738653E}">
      <dsp:nvSpPr>
        <dsp:cNvPr id="0" name=""/>
        <dsp:cNvSpPr/>
      </dsp:nvSpPr>
      <dsp:spPr>
        <a:xfrm>
          <a:off x="0" y="555151"/>
          <a:ext cx="4978634" cy="1024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85F2C-A83D-4ACE-BF6B-2410F50FBAEB}">
      <dsp:nvSpPr>
        <dsp:cNvPr id="0" name=""/>
        <dsp:cNvSpPr/>
      </dsp:nvSpPr>
      <dsp:spPr>
        <a:xfrm>
          <a:off x="310031" y="785753"/>
          <a:ext cx="563692" cy="5636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54C3AF-90F4-4A90-A8BD-F06998378C80}">
      <dsp:nvSpPr>
        <dsp:cNvPr id="0" name=""/>
        <dsp:cNvSpPr/>
      </dsp:nvSpPr>
      <dsp:spPr>
        <a:xfrm>
          <a:off x="1183754" y="555151"/>
          <a:ext cx="3794879" cy="10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68" tIns="108468" rIns="108468" bIns="108468"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Arial Rounded MT Bold" panose="020F0704030504030204" pitchFamily="34" charset="77"/>
            </a:rPr>
            <a:t>Created signals algorithm to identify when 7 Day EMA is above the 14 &amp; 28 day to generate a buy signal.</a:t>
          </a:r>
        </a:p>
      </dsp:txBody>
      <dsp:txXfrm>
        <a:off x="1183754" y="555151"/>
        <a:ext cx="3794879" cy="1024896"/>
      </dsp:txXfrm>
    </dsp:sp>
    <dsp:sp modelId="{0A3C6833-5390-4E6F-A912-8804797C8FD6}">
      <dsp:nvSpPr>
        <dsp:cNvPr id="0" name=""/>
        <dsp:cNvSpPr/>
      </dsp:nvSpPr>
      <dsp:spPr>
        <a:xfrm>
          <a:off x="0" y="1836272"/>
          <a:ext cx="4978634" cy="10248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62307-9BBC-4991-8EA3-2BAEA86BF254}">
      <dsp:nvSpPr>
        <dsp:cNvPr id="0" name=""/>
        <dsp:cNvSpPr/>
      </dsp:nvSpPr>
      <dsp:spPr>
        <a:xfrm>
          <a:off x="310031" y="2066873"/>
          <a:ext cx="563692" cy="5636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37F44-93C6-4129-89AC-9F8A6BDE00AA}">
      <dsp:nvSpPr>
        <dsp:cNvPr id="0" name=""/>
        <dsp:cNvSpPr/>
      </dsp:nvSpPr>
      <dsp:spPr>
        <a:xfrm>
          <a:off x="1183754" y="1836272"/>
          <a:ext cx="3794879" cy="1024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68" tIns="108468" rIns="108468" bIns="108468"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Arial Rounded MT Bold" panose="020F0704030504030204" pitchFamily="34" charset="77"/>
            </a:rPr>
            <a:t>Used the first 6 months of 2012 AAPL stock data to train the models</a:t>
          </a:r>
        </a:p>
      </dsp:txBody>
      <dsp:txXfrm>
        <a:off x="1183754" y="1836272"/>
        <a:ext cx="3794879" cy="10248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E839F-898F-DF4B-95E4-B2980F993641}">
      <dsp:nvSpPr>
        <dsp:cNvPr id="0" name=""/>
        <dsp:cNvSpPr/>
      </dsp:nvSpPr>
      <dsp:spPr>
        <a:xfrm>
          <a:off x="1174" y="184257"/>
          <a:ext cx="4124157" cy="26188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6B6608FC-C0A5-5343-B9DD-1A397ACDAEB1}">
      <dsp:nvSpPr>
        <dsp:cNvPr id="0" name=""/>
        <dsp:cNvSpPr/>
      </dsp:nvSpPr>
      <dsp:spPr>
        <a:xfrm>
          <a:off x="459414" y="619585"/>
          <a:ext cx="4124157" cy="261883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Arial Rounded MT Bold" panose="020F0704030504030204" pitchFamily="34" charset="77"/>
            </a:rPr>
            <a:t>Tested various other configurations and found that the major performance issues were the initial algorithm and indicators  used to train the models.</a:t>
          </a:r>
        </a:p>
      </dsp:txBody>
      <dsp:txXfrm>
        <a:off x="536117" y="696288"/>
        <a:ext cx="3970751" cy="2465433"/>
      </dsp:txXfrm>
    </dsp:sp>
    <dsp:sp modelId="{B05C4503-DB73-9940-8448-5D4A392E5BDB}">
      <dsp:nvSpPr>
        <dsp:cNvPr id="0" name=""/>
        <dsp:cNvSpPr/>
      </dsp:nvSpPr>
      <dsp:spPr>
        <a:xfrm>
          <a:off x="5041811" y="184257"/>
          <a:ext cx="4124157" cy="261883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96E7A32-6DAC-1C44-BC1A-3E76052BABC2}">
      <dsp:nvSpPr>
        <dsp:cNvPr id="0" name=""/>
        <dsp:cNvSpPr/>
      </dsp:nvSpPr>
      <dsp:spPr>
        <a:xfrm>
          <a:off x="5500051" y="619585"/>
          <a:ext cx="4124157" cy="261883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0" kern="1200" dirty="0">
              <a:latin typeface="Arial Rounded MT Bold" panose="020F0704030504030204" pitchFamily="34" charset="77"/>
            </a:rPr>
            <a:t>There was similarly poor performance with Microsoft prior to using the models.</a:t>
          </a:r>
        </a:p>
      </dsp:txBody>
      <dsp:txXfrm>
        <a:off x="5576754" y="696288"/>
        <a:ext cx="3970751" cy="246543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18A5D15-BA1D-A341-9EB9-1009810E15BD}" type="datetimeFigureOut">
              <a:rPr lang="en-US" smtClean="0"/>
              <a:t>9/15/22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C2226C9-2E58-A448-9579-C109B121DA41}" type="slidenum">
              <a:rPr lang="en-US" smtClean="0"/>
              <a:t>‹#›</a:t>
            </a:fld>
            <a:endParaRPr lang="en-US"/>
          </a:p>
        </p:txBody>
      </p:sp>
    </p:spTree>
    <p:extLst>
      <p:ext uri="{BB962C8B-B14F-4D97-AF65-F5344CB8AC3E}">
        <p14:creationId xmlns:p14="http://schemas.microsoft.com/office/powerpoint/2010/main" val="16520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from slack</a:t>
            </a:r>
          </a:p>
        </p:txBody>
      </p:sp>
      <p:sp>
        <p:nvSpPr>
          <p:cNvPr id="4" name="Slide Number Placeholder 3"/>
          <p:cNvSpPr>
            <a:spLocks noGrp="1"/>
          </p:cNvSpPr>
          <p:nvPr>
            <p:ph type="sldNum" sz="quarter" idx="5"/>
          </p:nvPr>
        </p:nvSpPr>
        <p:spPr/>
        <p:txBody>
          <a:bodyPr/>
          <a:lstStyle/>
          <a:p>
            <a:fld id="{5C2226C9-2E58-A448-9579-C109B121DA41}" type="slidenum">
              <a:rPr lang="en-US" smtClean="0"/>
              <a:t>9</a:t>
            </a:fld>
            <a:endParaRPr lang="en-US"/>
          </a:p>
        </p:txBody>
      </p:sp>
    </p:spTree>
    <p:extLst>
      <p:ext uri="{BB962C8B-B14F-4D97-AF65-F5344CB8AC3E}">
        <p14:creationId xmlns:p14="http://schemas.microsoft.com/office/powerpoint/2010/main" val="6775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Suggestions from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E"/>
                </a:solidFill>
              </a:rPr>
              <a:t>Note: Updated from the ReadMe file</a:t>
            </a:r>
          </a:p>
          <a:p>
            <a:endParaRPr lang="en-US" dirty="0"/>
          </a:p>
        </p:txBody>
      </p:sp>
      <p:sp>
        <p:nvSpPr>
          <p:cNvPr id="4" name="Slide Number Placeholder 3"/>
          <p:cNvSpPr>
            <a:spLocks noGrp="1"/>
          </p:cNvSpPr>
          <p:nvPr>
            <p:ph type="sldNum" sz="quarter" idx="5"/>
          </p:nvPr>
        </p:nvSpPr>
        <p:spPr/>
        <p:txBody>
          <a:bodyPr/>
          <a:lstStyle/>
          <a:p>
            <a:fld id="{5C2226C9-2E58-A448-9579-C109B121DA41}" type="slidenum">
              <a:rPr lang="en-US" smtClean="0"/>
              <a:t>10</a:t>
            </a:fld>
            <a:endParaRPr lang="en-US"/>
          </a:p>
        </p:txBody>
      </p:sp>
    </p:spTree>
    <p:extLst>
      <p:ext uri="{BB962C8B-B14F-4D97-AF65-F5344CB8AC3E}">
        <p14:creationId xmlns:p14="http://schemas.microsoft.com/office/powerpoint/2010/main" val="279116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226C9-2E58-A448-9579-C109B121DA41}" type="slidenum">
              <a:rPr lang="en-US" smtClean="0"/>
              <a:t>15</a:t>
            </a:fld>
            <a:endParaRPr lang="en-US"/>
          </a:p>
        </p:txBody>
      </p:sp>
    </p:spTree>
    <p:extLst>
      <p:ext uri="{BB962C8B-B14F-4D97-AF65-F5344CB8AC3E}">
        <p14:creationId xmlns:p14="http://schemas.microsoft.com/office/powerpoint/2010/main" val="407235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226C9-2E58-A448-9579-C109B121DA41}" type="slidenum">
              <a:rPr lang="en-US" smtClean="0"/>
              <a:t>16</a:t>
            </a:fld>
            <a:endParaRPr lang="en-US"/>
          </a:p>
        </p:txBody>
      </p:sp>
    </p:spTree>
    <p:extLst>
      <p:ext uri="{BB962C8B-B14F-4D97-AF65-F5344CB8AC3E}">
        <p14:creationId xmlns:p14="http://schemas.microsoft.com/office/powerpoint/2010/main" val="2784826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50630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9/15/22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40274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20069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37455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33202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t>9/15/22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29991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t>9/15/22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86949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679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49015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8183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7143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9/15/22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72622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69618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8251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7106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9/15/22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38309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9/15/22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389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9/15/22</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3763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D8BD707-D9CF-40AE-B4C6-C98DA3205C09}" type="datetimeFigureOut">
              <a:rPr lang="en-US" smtClean="0"/>
              <a:t>9/15/22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710548656"/>
      </p:ext>
    </p:extLst>
  </p:cSld>
  <p:clrMap bg1="lt1" tx1="dk1" bg2="lt2" tx2="dk2" accent1="accent1" accent2="accent2" accent3="accent3" accent4="accent4" accent5="accent5" accent6="accent6" hlink="hlink" folHlink="folHlink"/>
  <p:sldLayoutIdLst>
    <p:sldLayoutId id="2147485016" r:id="rId1"/>
    <p:sldLayoutId id="2147485017" r:id="rId2"/>
    <p:sldLayoutId id="2147485018" r:id="rId3"/>
    <p:sldLayoutId id="2147485019" r:id="rId4"/>
    <p:sldLayoutId id="2147485020" r:id="rId5"/>
    <p:sldLayoutId id="2147485021" r:id="rId6"/>
    <p:sldLayoutId id="2147485022" r:id="rId7"/>
    <p:sldLayoutId id="2147485023" r:id="rId8"/>
    <p:sldLayoutId id="2147485024" r:id="rId9"/>
    <p:sldLayoutId id="2147485025" r:id="rId10"/>
    <p:sldLayoutId id="2147485026" r:id="rId11"/>
    <p:sldLayoutId id="2147485027" r:id="rId12"/>
    <p:sldLayoutId id="2147485028" r:id="rId13"/>
    <p:sldLayoutId id="2147485029" r:id="rId14"/>
    <p:sldLayoutId id="2147485030" r:id="rId15"/>
    <p:sldLayoutId id="2147485031" r:id="rId16"/>
    <p:sldLayoutId id="2147485032" r:id="rId17"/>
    <p:sldLayoutId id="2147485033"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Data" Target="../diagrams/data4.xml"/><Relationship Id="rId5" Type="http://schemas.openxmlformats.org/officeDocument/2006/relationships/image" Target="../media/image14.sv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rading the Stock Market – Why Most Traders Fail | Wealth Within">
            <a:extLst>
              <a:ext uri="{FF2B5EF4-FFF2-40B4-BE49-F238E27FC236}">
                <a16:creationId xmlns:a16="http://schemas.microsoft.com/office/drawing/2014/main" id="{A9434122-CE44-D342-8CFB-AE33DA7D45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15" r="1" b="39869"/>
          <a:stretch/>
        </p:blipFill>
        <p:spPr bwMode="auto">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206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2070" name="Freeform: Shape 205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7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4" name="object 4"/>
          <p:cNvSpPr txBox="1">
            <a:spLocks noGrp="1"/>
          </p:cNvSpPr>
          <p:nvPr>
            <p:ph type="title"/>
          </p:nvPr>
        </p:nvSpPr>
        <p:spPr>
          <a:xfrm>
            <a:off x="1154955" y="4110824"/>
            <a:ext cx="5015258" cy="1908975"/>
          </a:xfrm>
          <a:prstGeom prst="rect">
            <a:avLst/>
          </a:prstGeom>
        </p:spPr>
        <p:txBody>
          <a:bodyPr vert="horz" lIns="91440" tIns="45720" rIns="91440" bIns="45720" rtlCol="0" anchor="ctr">
            <a:normAutofit/>
          </a:bodyPr>
          <a:lstStyle/>
          <a:p>
            <a:pPr marL="12700" marR="5080"/>
            <a:r>
              <a:rPr lang="en-US" dirty="0">
                <a:solidFill>
                  <a:schemeClr val="tx1"/>
                </a:solidFill>
                <a:latin typeface="Arial Rounded MT Bold" panose="020F0704030504030204" pitchFamily="34" charset="77"/>
              </a:rPr>
              <a:t>Beating the Market with AI</a:t>
            </a:r>
          </a:p>
        </p:txBody>
      </p:sp>
      <p:sp>
        <p:nvSpPr>
          <p:cNvPr id="5" name="object 5"/>
          <p:cNvSpPr txBox="1"/>
          <p:nvPr/>
        </p:nvSpPr>
        <p:spPr>
          <a:xfrm>
            <a:off x="6294989" y="4637613"/>
            <a:ext cx="5295152" cy="1151560"/>
          </a:xfrm>
          <a:prstGeom prst="rect">
            <a:avLst/>
          </a:prstGeom>
        </p:spPr>
        <p:txBody>
          <a:bodyPr vert="horz" lIns="91440" tIns="45720" rIns="91440" bIns="45720" rtlCol="0" anchor="ctr">
            <a:normAutofit/>
          </a:bodyPr>
          <a:lstStyle/>
          <a:p>
            <a:pPr marL="12700">
              <a:spcBef>
                <a:spcPts val="1000"/>
              </a:spcBef>
              <a:buClr>
                <a:schemeClr val="accent1"/>
              </a:buClr>
              <a:buSzPct val="80000"/>
            </a:pPr>
            <a:r>
              <a:rPr lang="en-US" sz="2000" b="1" dirty="0">
                <a:latin typeface="Arial Rounded MT Bold" panose="020F0704030504030204" pitchFamily="34" charset="77"/>
              </a:rPr>
              <a:t>Presented</a:t>
            </a:r>
            <a:r>
              <a:rPr lang="en-US" sz="2000" b="1" spc="10" dirty="0">
                <a:latin typeface="Arial Rounded MT Bold" panose="020F0704030504030204" pitchFamily="34" charset="77"/>
              </a:rPr>
              <a:t> </a:t>
            </a:r>
            <a:r>
              <a:rPr lang="en-US" sz="2000" b="1" dirty="0">
                <a:latin typeface="Arial Rounded MT Bold" panose="020F0704030504030204" pitchFamily="34" charset="77"/>
              </a:rPr>
              <a:t>by</a:t>
            </a:r>
            <a:r>
              <a:rPr lang="en-US" sz="2000" b="1" spc="-25" dirty="0">
                <a:latin typeface="Arial Rounded MT Bold" panose="020F0704030504030204" pitchFamily="34" charset="77"/>
              </a:rPr>
              <a:t> :</a:t>
            </a:r>
          </a:p>
          <a:p>
            <a:pPr marL="12700">
              <a:spcBef>
                <a:spcPts val="1000"/>
              </a:spcBef>
              <a:buClr>
                <a:schemeClr val="accent1"/>
              </a:buClr>
              <a:buSzPct val="80000"/>
            </a:pPr>
            <a:r>
              <a:rPr lang="en-US" sz="2000" b="1" spc="-20" dirty="0">
                <a:latin typeface="Arial Rounded MT Bold" panose="020F0704030504030204" pitchFamily="34" charset="77"/>
              </a:rPr>
              <a:t>Jason</a:t>
            </a:r>
            <a:r>
              <a:rPr lang="en-US" sz="2000" b="1" spc="-10" dirty="0">
                <a:latin typeface="Arial Rounded MT Bold" panose="020F0704030504030204" pitchFamily="34" charset="77"/>
              </a:rPr>
              <a:t> , </a:t>
            </a:r>
            <a:r>
              <a:rPr lang="en-US" sz="2000" b="1" dirty="0">
                <a:latin typeface="Arial Rounded MT Bold" panose="020F0704030504030204" pitchFamily="34" charset="77"/>
              </a:rPr>
              <a:t>Majid, Justin</a:t>
            </a:r>
            <a:r>
              <a:rPr lang="en-US" sz="2000" b="1" spc="10" dirty="0">
                <a:latin typeface="Arial Rounded MT Bold" panose="020F0704030504030204" pitchFamily="34" charset="77"/>
              </a:rPr>
              <a:t>, </a:t>
            </a:r>
            <a:r>
              <a:rPr lang="en-US" sz="2000" b="1" dirty="0">
                <a:latin typeface="Arial Rounded MT Bold" panose="020F0704030504030204" pitchFamily="34" charset="77"/>
              </a:rPr>
              <a:t>Ragini</a:t>
            </a:r>
            <a:r>
              <a:rPr lang="en-US" sz="2000" b="1" spc="-10" dirty="0">
                <a:latin typeface="Arial Rounded MT Bold" panose="020F0704030504030204" pitchFamily="34" charset="77"/>
              </a:rPr>
              <a:t> , Souk</a:t>
            </a:r>
            <a:endParaRPr lang="en-US" sz="2000" b="1" dirty="0">
              <a:latin typeface="Arial Rounded MT Bold" panose="020F0704030504030204" pitchFamily="34" charset="77"/>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 name="Rectangle 314">
            <a:extLst>
              <a:ext uri="{FF2B5EF4-FFF2-40B4-BE49-F238E27FC236}">
                <a16:creationId xmlns:a16="http://schemas.microsoft.com/office/drawing/2014/main" id="{FC485557-E744-401B-A251-3650FAEEA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17" name="Freeform: Shape 316">
            <a:extLst>
              <a:ext uri="{FF2B5EF4-FFF2-40B4-BE49-F238E27FC236}">
                <a16:creationId xmlns:a16="http://schemas.microsoft.com/office/drawing/2014/main" id="{986D68AF-6B45-4B98-8634-61D8C9C0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19" name="Freeform 5">
            <a:extLst>
              <a:ext uri="{FF2B5EF4-FFF2-40B4-BE49-F238E27FC236}">
                <a16:creationId xmlns:a16="http://schemas.microsoft.com/office/drawing/2014/main" id="{0143DE54-7BFF-4B29-8566-DF80EE4CC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21" name="Freeform 5">
            <a:extLst>
              <a:ext uri="{FF2B5EF4-FFF2-40B4-BE49-F238E27FC236}">
                <a16:creationId xmlns:a16="http://schemas.microsoft.com/office/drawing/2014/main" id="{7C661810-D461-4214-A635-30A7D1714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3" name="Picture 2" descr="Chart, box and whisker chart&#10;&#10;Description automatically generated">
            <a:extLst>
              <a:ext uri="{FF2B5EF4-FFF2-40B4-BE49-F238E27FC236}">
                <a16:creationId xmlns:a16="http://schemas.microsoft.com/office/drawing/2014/main" id="{AEA7D686-BE12-914A-9B79-4C4F2EDB0DF6}"/>
              </a:ext>
            </a:extLst>
          </p:cNvPr>
          <p:cNvPicPr>
            <a:picLocks noChangeAspect="1"/>
          </p:cNvPicPr>
          <p:nvPr/>
        </p:nvPicPr>
        <p:blipFill>
          <a:blip r:embed="rId3"/>
          <a:stretch>
            <a:fillRect/>
          </a:stretch>
        </p:blipFill>
        <p:spPr>
          <a:xfrm>
            <a:off x="4994842" y="1485066"/>
            <a:ext cx="3321656" cy="3620334"/>
          </a:xfrm>
          <a:prstGeom prst="rect">
            <a:avLst/>
          </a:prstGeom>
        </p:spPr>
      </p:pic>
      <p:pic>
        <p:nvPicPr>
          <p:cNvPr id="4" name="Picture 3" descr="Text&#10;&#10;Description automatically generated">
            <a:extLst>
              <a:ext uri="{FF2B5EF4-FFF2-40B4-BE49-F238E27FC236}">
                <a16:creationId xmlns:a16="http://schemas.microsoft.com/office/drawing/2014/main" id="{8E1AE392-30B4-A63B-D619-D20F70752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157" y="2120900"/>
            <a:ext cx="3659023" cy="2122233"/>
          </a:xfrm>
          <a:prstGeom prst="rect">
            <a:avLst/>
          </a:prstGeom>
        </p:spPr>
      </p:pic>
      <p:sp>
        <p:nvSpPr>
          <p:cNvPr id="323" name="Rectangle 322">
            <a:extLst>
              <a:ext uri="{FF2B5EF4-FFF2-40B4-BE49-F238E27FC236}">
                <a16:creationId xmlns:a16="http://schemas.microsoft.com/office/drawing/2014/main" id="{ED6475A3-FF98-4FA0-B527-600EBA9BD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extBox 10">
            <a:extLst>
              <a:ext uri="{FF2B5EF4-FFF2-40B4-BE49-F238E27FC236}">
                <a16:creationId xmlns:a16="http://schemas.microsoft.com/office/drawing/2014/main" id="{1AF11BB1-2697-F24C-AA2B-C0AB362F5923}"/>
              </a:ext>
            </a:extLst>
          </p:cNvPr>
          <p:cNvSpPr txBox="1"/>
          <p:nvPr/>
        </p:nvSpPr>
        <p:spPr>
          <a:xfrm>
            <a:off x="780211" y="1792505"/>
            <a:ext cx="3848722" cy="3950447"/>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1"/>
              </a:buClr>
              <a:buSzPct val="80000"/>
            </a:pPr>
            <a:endParaRPr lang="en-US" sz="1400" dirty="0">
              <a:solidFill>
                <a:srgbClr val="FFFFFE"/>
              </a:solidFill>
              <a:latin typeface="Arial Rounded MT Bold" panose="020F0704030504030204" pitchFamily="34" charset="77"/>
            </a:endParaRPr>
          </a:p>
          <a:p>
            <a:pPr marL="285750" indent="-285750">
              <a:lnSpc>
                <a:spcPct val="90000"/>
              </a:lnSpc>
              <a:spcBef>
                <a:spcPts val="1000"/>
              </a:spcBef>
              <a:buClr>
                <a:schemeClr val="accent1"/>
              </a:buClr>
              <a:buSzPct val="80000"/>
              <a:buFont typeface="Arial" panose="020B0604020202020204" pitchFamily="34" charset="0"/>
              <a:buChar char="•"/>
            </a:pPr>
            <a:r>
              <a:rPr lang="en-US" sz="2100" dirty="0">
                <a:solidFill>
                  <a:srgbClr val="FFFFFE"/>
                </a:solidFill>
                <a:latin typeface="Arial Rounded MT Bold" panose="020F0704030504030204" pitchFamily="34" charset="77"/>
              </a:rPr>
              <a:t>The top three models chosen were the :</a:t>
            </a:r>
            <a:br>
              <a:rPr lang="en-US" sz="2100" dirty="0">
                <a:solidFill>
                  <a:srgbClr val="FFFFFE"/>
                </a:solidFill>
                <a:latin typeface="Arial Rounded MT Bold" panose="020F0704030504030204" pitchFamily="34" charset="77"/>
              </a:rPr>
            </a:br>
            <a:r>
              <a:rPr lang="en-US" sz="2100" dirty="0">
                <a:solidFill>
                  <a:srgbClr val="FFFFFE"/>
                </a:solidFill>
                <a:latin typeface="Arial Rounded MT Bold" panose="020F0704030504030204" pitchFamily="34" charset="77"/>
              </a:rPr>
              <a:t>MLP Classifier, Extra Trees Classifier, and Gradient Boosting Classifier. The three models were trained and tested on Apple stocks</a:t>
            </a:r>
            <a:br>
              <a:rPr lang="en-US" sz="2100" dirty="0">
                <a:solidFill>
                  <a:srgbClr val="FFFFFE"/>
                </a:solidFill>
                <a:latin typeface="Arial Rounded MT Bold" panose="020F0704030504030204" pitchFamily="34" charset="77"/>
              </a:rPr>
            </a:br>
            <a:endParaRPr lang="en-US" sz="2100" dirty="0">
              <a:solidFill>
                <a:srgbClr val="FFFFFE"/>
              </a:solidFill>
              <a:latin typeface="Arial Rounded MT Bold" panose="020F0704030504030204" pitchFamily="34" charset="77"/>
            </a:endParaRPr>
          </a:p>
          <a:p>
            <a:pPr marL="285750" indent="-285750">
              <a:lnSpc>
                <a:spcPct val="90000"/>
              </a:lnSpc>
              <a:spcBef>
                <a:spcPts val="1000"/>
              </a:spcBef>
              <a:buClr>
                <a:schemeClr val="accent1"/>
              </a:buClr>
              <a:buSzPct val="80000"/>
              <a:buFont typeface="Arial" panose="020B0604020202020204" pitchFamily="34" charset="0"/>
              <a:buChar char="•"/>
            </a:pPr>
            <a:r>
              <a:rPr lang="en-US" sz="2100" dirty="0">
                <a:solidFill>
                  <a:srgbClr val="FFFFFE"/>
                </a:solidFill>
                <a:latin typeface="Arial Rounded MT Bold" panose="020F0704030504030204" pitchFamily="34" charset="77"/>
              </a:rPr>
              <a:t>The models were then tested on Microsoft without retraining to identify whether the trained model can be used on other stocks and help identify patterns and possible overfitting</a:t>
            </a:r>
            <a:br>
              <a:rPr lang="en-US" sz="1900" dirty="0">
                <a:solidFill>
                  <a:srgbClr val="FFFFFE"/>
                </a:solidFill>
                <a:latin typeface="Arial Rounded MT Bold" panose="020F0704030504030204" pitchFamily="34" charset="77"/>
              </a:rPr>
            </a:br>
            <a:br>
              <a:rPr lang="en-US" sz="1400" dirty="0">
                <a:solidFill>
                  <a:srgbClr val="FFFFFE"/>
                </a:solidFill>
                <a:latin typeface="Arial Rounded MT Bold" panose="020F0704030504030204" pitchFamily="34" charset="77"/>
              </a:rPr>
            </a:br>
            <a:br>
              <a:rPr lang="en-US" sz="1400" dirty="0">
                <a:solidFill>
                  <a:srgbClr val="FFFFFE"/>
                </a:solidFill>
                <a:latin typeface="Arial Rounded MT Bold" panose="020F0704030504030204" pitchFamily="34" charset="77"/>
              </a:rPr>
            </a:br>
            <a:endParaRPr lang="en-US" sz="1400" dirty="0">
              <a:solidFill>
                <a:srgbClr val="FFFFFE"/>
              </a:solidFill>
              <a:latin typeface="Arial Rounded MT Bold" panose="020F0704030504030204" pitchFamily="34" charset="77"/>
            </a:endParaRPr>
          </a:p>
        </p:txBody>
      </p:sp>
      <p:sp>
        <p:nvSpPr>
          <p:cNvPr id="7" name="TextBox 6">
            <a:extLst>
              <a:ext uri="{FF2B5EF4-FFF2-40B4-BE49-F238E27FC236}">
                <a16:creationId xmlns:a16="http://schemas.microsoft.com/office/drawing/2014/main" id="{3ED47DB1-C9FB-0DE6-134F-0CEBAA061A61}"/>
              </a:ext>
            </a:extLst>
          </p:cNvPr>
          <p:cNvSpPr txBox="1"/>
          <p:nvPr/>
        </p:nvSpPr>
        <p:spPr>
          <a:xfrm>
            <a:off x="639098" y="2418735"/>
            <a:ext cx="6072776" cy="381174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endParaRPr lang="en-US" dirty="0">
              <a:solidFill>
                <a:srgbClr val="FFFFFE"/>
              </a:solidFill>
            </a:endParaRPr>
          </a:p>
        </p:txBody>
      </p:sp>
      <p:sp>
        <p:nvSpPr>
          <p:cNvPr id="13" name="TextBox 12">
            <a:extLst>
              <a:ext uri="{FF2B5EF4-FFF2-40B4-BE49-F238E27FC236}">
                <a16:creationId xmlns:a16="http://schemas.microsoft.com/office/drawing/2014/main" id="{57166CC2-717F-B149-9D9C-31EFAD8F91EA}"/>
              </a:ext>
            </a:extLst>
          </p:cNvPr>
          <p:cNvSpPr txBox="1"/>
          <p:nvPr/>
        </p:nvSpPr>
        <p:spPr>
          <a:xfrm>
            <a:off x="709664" y="755252"/>
            <a:ext cx="3717364" cy="584775"/>
          </a:xfrm>
          <a:prstGeom prst="rect">
            <a:avLst/>
          </a:prstGeom>
          <a:noFill/>
        </p:spPr>
        <p:txBody>
          <a:bodyPr wrap="none" rtlCol="0">
            <a:spAutoFit/>
          </a:bodyPr>
          <a:lstStyle/>
          <a:p>
            <a:r>
              <a:rPr lang="en-US" sz="3200" dirty="0">
                <a:solidFill>
                  <a:srgbClr val="FFFFFE"/>
                </a:solidFill>
                <a:latin typeface="Arial Rounded MT Bold" panose="020F0704030504030204" pitchFamily="34" charset="77"/>
              </a:rPr>
              <a:t>Model Framework</a:t>
            </a:r>
          </a:p>
        </p:txBody>
      </p:sp>
    </p:spTree>
    <p:extLst>
      <p:ext uri="{BB962C8B-B14F-4D97-AF65-F5344CB8AC3E}">
        <p14:creationId xmlns:p14="http://schemas.microsoft.com/office/powerpoint/2010/main" val="21857036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35" name="Rectangle 103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7" name="Freeform 5">
            <a:extLst>
              <a:ext uri="{FF2B5EF4-FFF2-40B4-BE49-F238E27FC236}">
                <a16:creationId xmlns:a16="http://schemas.microsoft.com/office/drawing/2014/main" id="{CC3DF159-A62C-40A0-86EB-55F5FCDB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object 2"/>
          <p:cNvSpPr txBox="1">
            <a:spLocks noGrp="1"/>
          </p:cNvSpPr>
          <p:nvPr>
            <p:ph type="title"/>
          </p:nvPr>
        </p:nvSpPr>
        <p:spPr>
          <a:xfrm>
            <a:off x="533400" y="457200"/>
            <a:ext cx="9988588" cy="838200"/>
          </a:xfrm>
          <a:prstGeom prst="rect">
            <a:avLst/>
          </a:prstGeom>
        </p:spPr>
        <p:txBody>
          <a:bodyPr vert="horz" lIns="91440" tIns="45720" rIns="91440" bIns="45720" rtlCol="0" anchor="b">
            <a:noAutofit/>
          </a:bodyPr>
          <a:lstStyle/>
          <a:p>
            <a:pPr lvl="0"/>
            <a:r>
              <a:rPr lang="en-US" sz="4000" b="0" i="0" kern="1200" dirty="0">
                <a:solidFill>
                  <a:srgbClr val="EBEBEB"/>
                </a:solidFill>
                <a:latin typeface="Arial Rounded MT Bold" panose="020F0704030504030204" pitchFamily="34" charset="77"/>
                <a:cs typeface="+mj-cs"/>
              </a:rPr>
              <a:t>Multi-Layer Perceptron </a:t>
            </a:r>
            <a:r>
              <a:rPr lang="en-US" sz="4000" dirty="0">
                <a:latin typeface="Arial Rounded MT Bold" panose="020F0704030504030204" pitchFamily="34" charset="77"/>
              </a:rPr>
              <a:t>(APPL vs MSFT)</a:t>
            </a:r>
            <a:endParaRPr lang="en-US" sz="4000" b="0" i="0" kern="1200" dirty="0">
              <a:solidFill>
                <a:srgbClr val="EBEBEB"/>
              </a:solidFill>
              <a:latin typeface="Arial Rounded MT Bold" panose="020F0704030504030204" pitchFamily="34" charset="77"/>
              <a:cs typeface="+mj-cs"/>
            </a:endParaRPr>
          </a:p>
        </p:txBody>
      </p:sp>
      <p:pic>
        <p:nvPicPr>
          <p:cNvPr id="1026" name="Picture 2" descr="MLP Model - Apple">
            <a:extLst>
              <a:ext uri="{FF2B5EF4-FFF2-40B4-BE49-F238E27FC236}">
                <a16:creationId xmlns:a16="http://schemas.microsoft.com/office/drawing/2014/main" id="{C69DC5E7-2FBA-6941-997B-4BE24AE4A6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349" y="1968354"/>
            <a:ext cx="5423870" cy="3037367"/>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C5DDC647-9031-4B8C-B212-04560303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8" name="Picture 4" descr="MLP Model - Microsoft">
            <a:extLst>
              <a:ext uri="{FF2B5EF4-FFF2-40B4-BE49-F238E27FC236}">
                <a16:creationId xmlns:a16="http://schemas.microsoft.com/office/drawing/2014/main" id="{E2B24E99-37FC-344B-8B44-483235D53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037" y="1926265"/>
            <a:ext cx="5442858" cy="312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1436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35" name="Rectangle 103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7" name="Freeform 5">
            <a:extLst>
              <a:ext uri="{FF2B5EF4-FFF2-40B4-BE49-F238E27FC236}">
                <a16:creationId xmlns:a16="http://schemas.microsoft.com/office/drawing/2014/main" id="{CC3DF159-A62C-40A0-86EB-55F5FCDB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object 2"/>
          <p:cNvSpPr txBox="1">
            <a:spLocks noGrp="1"/>
          </p:cNvSpPr>
          <p:nvPr>
            <p:ph type="title"/>
          </p:nvPr>
        </p:nvSpPr>
        <p:spPr>
          <a:xfrm>
            <a:off x="529170" y="571500"/>
            <a:ext cx="9575252" cy="746134"/>
          </a:xfrm>
          <a:prstGeom prst="rect">
            <a:avLst/>
          </a:prstGeom>
        </p:spPr>
        <p:txBody>
          <a:bodyPr vert="horz" lIns="91440" tIns="45720" rIns="91440" bIns="45720" rtlCol="0" anchor="b">
            <a:noAutofit/>
          </a:bodyPr>
          <a:lstStyle/>
          <a:p>
            <a:pPr algn="ctr"/>
            <a:r>
              <a:rPr lang="en-US" sz="4000" dirty="0">
                <a:latin typeface="Arial Rounded MT Bold" panose="020F0704030504030204" pitchFamily="34" charset="77"/>
              </a:rPr>
              <a:t>Extra Trees Classifier (APPL vs MSFT)</a:t>
            </a:r>
            <a:endParaRPr lang="en-US" sz="4000" b="0" i="0" kern="1200" dirty="0">
              <a:solidFill>
                <a:srgbClr val="EBEBEB"/>
              </a:solidFill>
              <a:latin typeface="Arial Rounded MT Bold" panose="020F0704030504030204" pitchFamily="34" charset="77"/>
              <a:cs typeface="+mj-cs"/>
            </a:endParaRPr>
          </a:p>
        </p:txBody>
      </p:sp>
      <p:sp>
        <p:nvSpPr>
          <p:cNvPr id="1039" name="Rectangle 1038">
            <a:extLst>
              <a:ext uri="{FF2B5EF4-FFF2-40B4-BE49-F238E27FC236}">
                <a16:creationId xmlns:a16="http://schemas.microsoft.com/office/drawing/2014/main" id="{C5DDC647-9031-4B8C-B212-04560303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074" name="Picture 2" descr="ETC Model - Apple">
            <a:extLst>
              <a:ext uri="{FF2B5EF4-FFF2-40B4-BE49-F238E27FC236}">
                <a16:creationId xmlns:a16="http://schemas.microsoft.com/office/drawing/2014/main" id="{A8EC2F05-D252-E34A-8987-C65667B5E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08" y="2121948"/>
            <a:ext cx="5592217" cy="31539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TC Model - Microsoft">
            <a:extLst>
              <a:ext uri="{FF2B5EF4-FFF2-40B4-BE49-F238E27FC236}">
                <a16:creationId xmlns:a16="http://schemas.microsoft.com/office/drawing/2014/main" id="{8BE54B4C-4339-4B44-8BBD-8A6742F7C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996" y="2123720"/>
            <a:ext cx="5397243" cy="315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7992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35" name="Rectangle 103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7" name="Freeform 5">
            <a:extLst>
              <a:ext uri="{FF2B5EF4-FFF2-40B4-BE49-F238E27FC236}">
                <a16:creationId xmlns:a16="http://schemas.microsoft.com/office/drawing/2014/main" id="{CC3DF159-A62C-40A0-86EB-55F5FCDB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object 2"/>
          <p:cNvSpPr txBox="1">
            <a:spLocks noGrp="1"/>
          </p:cNvSpPr>
          <p:nvPr>
            <p:ph type="title"/>
          </p:nvPr>
        </p:nvSpPr>
        <p:spPr>
          <a:xfrm>
            <a:off x="457200" y="511166"/>
            <a:ext cx="9980612" cy="631834"/>
          </a:xfrm>
          <a:prstGeom prst="rect">
            <a:avLst/>
          </a:prstGeom>
        </p:spPr>
        <p:txBody>
          <a:bodyPr vert="horz" lIns="91440" tIns="45720" rIns="91440" bIns="45720" rtlCol="0" anchor="b">
            <a:noAutofit/>
          </a:bodyPr>
          <a:lstStyle/>
          <a:p>
            <a:pPr algn="ctr"/>
            <a:r>
              <a:rPr lang="en-US" sz="4000" dirty="0">
                <a:latin typeface="Arial Rounded MT Bold" panose="020F0704030504030204" pitchFamily="34" charset="77"/>
              </a:rPr>
              <a:t>GBC model (APPL vs MSFT)</a:t>
            </a:r>
            <a:endParaRPr lang="en-US" sz="5400" b="0" i="0" kern="1200" dirty="0">
              <a:solidFill>
                <a:srgbClr val="EBEBEB"/>
              </a:solidFill>
              <a:latin typeface="Arial Rounded MT Bold" panose="020F0704030504030204" pitchFamily="34" charset="77"/>
              <a:cs typeface="+mj-cs"/>
            </a:endParaRPr>
          </a:p>
        </p:txBody>
      </p:sp>
      <p:sp>
        <p:nvSpPr>
          <p:cNvPr id="1039" name="Rectangle 1038">
            <a:extLst>
              <a:ext uri="{FF2B5EF4-FFF2-40B4-BE49-F238E27FC236}">
                <a16:creationId xmlns:a16="http://schemas.microsoft.com/office/drawing/2014/main" id="{C5DDC647-9031-4B8C-B212-04560303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122" name="Picture 2" descr="GBC Model - Microsoft">
            <a:extLst>
              <a:ext uri="{FF2B5EF4-FFF2-40B4-BE49-F238E27FC236}">
                <a16:creationId xmlns:a16="http://schemas.microsoft.com/office/drawing/2014/main" id="{BB7494CE-8C21-3040-A7C2-36CC28C4F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871" y="1738884"/>
            <a:ext cx="5464854" cy="30546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77E664-CE4D-3140-B73D-1C22CA128333}"/>
              </a:ext>
            </a:extLst>
          </p:cNvPr>
          <p:cNvPicPr>
            <a:picLocks noChangeAspect="1"/>
          </p:cNvPicPr>
          <p:nvPr/>
        </p:nvPicPr>
        <p:blipFill>
          <a:blip r:embed="rId4"/>
          <a:stretch>
            <a:fillRect/>
          </a:stretch>
        </p:blipFill>
        <p:spPr>
          <a:xfrm>
            <a:off x="694134" y="1765418"/>
            <a:ext cx="5360996" cy="3028094"/>
          </a:xfrm>
          <a:prstGeom prst="rect">
            <a:avLst/>
          </a:prstGeom>
        </p:spPr>
      </p:pic>
    </p:spTree>
    <p:extLst>
      <p:ext uri="{BB962C8B-B14F-4D97-AF65-F5344CB8AC3E}">
        <p14:creationId xmlns:p14="http://schemas.microsoft.com/office/powerpoint/2010/main" val="21739637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1" name="Rectangle 25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object 2"/>
          <p:cNvSpPr txBox="1">
            <a:spLocks noGrp="1"/>
          </p:cNvSpPr>
          <p:nvPr>
            <p:ph type="title"/>
          </p:nvPr>
        </p:nvSpPr>
        <p:spPr>
          <a:xfrm>
            <a:off x="1154954" y="973668"/>
            <a:ext cx="9360646" cy="1007532"/>
          </a:xfrm>
          <a:prstGeom prst="rect">
            <a:avLst/>
          </a:prstGeom>
        </p:spPr>
        <p:txBody>
          <a:bodyPr vert="horz" lIns="91440" tIns="45720" rIns="91440" bIns="45720" rtlCol="0" anchor="ctr">
            <a:noAutofit/>
          </a:bodyPr>
          <a:lstStyle/>
          <a:p>
            <a:pPr marL="12700" marR="5080">
              <a:lnSpc>
                <a:spcPct val="90000"/>
              </a:lnSpc>
            </a:pPr>
            <a:r>
              <a:rPr lang="en-US" dirty="0">
                <a:solidFill>
                  <a:srgbClr val="FFFFFF"/>
                </a:solidFill>
                <a:latin typeface="Arial Rounded MT Bold" panose="020F0704030504030204" pitchFamily="34" charset="77"/>
                <a:cs typeface="Arial" panose="020B0604020202020204" pitchFamily="34" charset="0"/>
              </a:rPr>
              <a:t>Testing &amp; Evaluating the models performance</a:t>
            </a:r>
          </a:p>
        </p:txBody>
      </p:sp>
      <p:sp>
        <p:nvSpPr>
          <p:cNvPr id="254" name="Rectangle 25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46" name="TextBox 2">
            <a:extLst>
              <a:ext uri="{FF2B5EF4-FFF2-40B4-BE49-F238E27FC236}">
                <a16:creationId xmlns:a16="http://schemas.microsoft.com/office/drawing/2014/main" id="{D9C6E502-E3EC-3729-2506-FBA18D2B42FC}"/>
              </a:ext>
            </a:extLst>
          </p:cNvPr>
          <p:cNvGraphicFramePr/>
          <p:nvPr>
            <p:extLst>
              <p:ext uri="{D42A27DB-BD31-4B8C-83A1-F6EECF244321}">
                <p14:modId xmlns:p14="http://schemas.microsoft.com/office/powerpoint/2010/main" val="511674588"/>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5613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2" name="Group 28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3" name="Rectangle 28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4"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6" name="Rectangle 28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1DFED03F-025B-1247-AC47-E484EA5DA507}"/>
              </a:ext>
            </a:extLst>
          </p:cNvPr>
          <p:cNvPicPr>
            <a:picLocks noChangeAspect="1"/>
          </p:cNvPicPr>
          <p:nvPr/>
        </p:nvPicPr>
        <p:blipFill rotWithShape="1">
          <a:blip r:embed="rId4"/>
          <a:srcRect t="25989" r="-1" b="4218"/>
          <a:stretch/>
        </p:blipFill>
        <p:spPr>
          <a:xfrm>
            <a:off x="477085" y="-4"/>
            <a:ext cx="11237832" cy="4611435"/>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88" name="Freeform: Shape 28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0"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object 2"/>
          <p:cNvSpPr txBox="1">
            <a:spLocks noGrp="1"/>
          </p:cNvSpPr>
          <p:nvPr>
            <p:ph type="title"/>
          </p:nvPr>
        </p:nvSpPr>
        <p:spPr>
          <a:xfrm>
            <a:off x="990600" y="4267200"/>
            <a:ext cx="10439400" cy="1935233"/>
          </a:xfrm>
          <a:prstGeom prst="rect">
            <a:avLst/>
          </a:prstGeom>
        </p:spPr>
        <p:txBody>
          <a:bodyPr vert="horz" lIns="91440" tIns="45720" rIns="91440" bIns="45720" rtlCol="0" anchor="b">
            <a:noAutofit/>
          </a:bodyPr>
          <a:lstStyle/>
          <a:p>
            <a:pPr marL="12700" marR="5080" algn="ctr">
              <a:lnSpc>
                <a:spcPct val="90000"/>
              </a:lnSpc>
            </a:pPr>
            <a:r>
              <a:rPr lang="en-US" sz="2400" dirty="0">
                <a:solidFill>
                  <a:srgbClr val="EBEBEB"/>
                </a:solidFill>
                <a:latin typeface="Arial Rounded MT Bold" panose="020F0704030504030204" pitchFamily="34" charset="77"/>
                <a:cs typeface="+mj-cs"/>
              </a:rPr>
              <a:t>Multi-Layer Perceptron (MLP) worked quite well. The only major  performance issues were the initial algorithms and indicators used to train the models. Need to focus on these two issues in the next steps.</a:t>
            </a:r>
            <a:br>
              <a:rPr lang="en-US" sz="2400" dirty="0">
                <a:solidFill>
                  <a:srgbClr val="EBEBEB"/>
                </a:solidFill>
                <a:latin typeface="Arial Rounded MT Bold" panose="020F0704030504030204" pitchFamily="34" charset="77"/>
                <a:cs typeface="+mj-cs"/>
              </a:rPr>
            </a:br>
            <a:endParaRPr lang="en-US" sz="2400" dirty="0">
              <a:solidFill>
                <a:srgbClr val="EBEBEB"/>
              </a:solidFill>
              <a:latin typeface="Arial Rounded MT Bold" panose="020F0704030504030204" pitchFamily="34" charset="77"/>
              <a:cs typeface="+mj-cs"/>
            </a:endParaRPr>
          </a:p>
        </p:txBody>
      </p:sp>
      <p:sp>
        <p:nvSpPr>
          <p:cNvPr id="29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4597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 name="Rectangle 2077">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080"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082" name="Freeform: Shape 2081">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084"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object 2"/>
          <p:cNvSpPr txBox="1">
            <a:spLocks noGrp="1"/>
          </p:cNvSpPr>
          <p:nvPr>
            <p:ph type="title"/>
          </p:nvPr>
        </p:nvSpPr>
        <p:spPr>
          <a:xfrm>
            <a:off x="639098" y="629265"/>
            <a:ext cx="5547702" cy="1387305"/>
          </a:xfrm>
          <a:prstGeom prst="rect">
            <a:avLst/>
          </a:prstGeom>
        </p:spPr>
        <p:txBody>
          <a:bodyPr vert="horz" lIns="91440" tIns="45720" rIns="91440" bIns="45720" rtlCol="0" anchor="ctr">
            <a:normAutofit/>
          </a:bodyPr>
          <a:lstStyle/>
          <a:p>
            <a:pPr marL="12700" marR="5080"/>
            <a:r>
              <a:rPr lang="en-US" sz="4400" b="0" i="0" kern="1200" dirty="0">
                <a:solidFill>
                  <a:srgbClr val="EBEBEB"/>
                </a:solidFill>
                <a:latin typeface="Arial Rounded MT Bold" panose="020F0704030504030204" pitchFamily="34" charset="77"/>
                <a:cs typeface="+mj-cs"/>
              </a:rPr>
              <a:t>Next Steps</a:t>
            </a:r>
          </a:p>
        </p:txBody>
      </p:sp>
      <p:pic>
        <p:nvPicPr>
          <p:cNvPr id="2052" name="Picture 4" descr="Free Next Steps Cliparts, Download Free Next Steps Cliparts png images,  Free ClipArts on Clipart Library">
            <a:extLst>
              <a:ext uri="{FF2B5EF4-FFF2-40B4-BE49-F238E27FC236}">
                <a16:creationId xmlns:a16="http://schemas.microsoft.com/office/drawing/2014/main" id="{3D581389-B787-8747-9CED-EFDFD645A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 r="1205" b="2"/>
          <a:stretch/>
        </p:blipFill>
        <p:spPr bwMode="auto">
          <a:xfrm>
            <a:off x="6751805" y="1828800"/>
            <a:ext cx="5093701" cy="4184335"/>
          </a:xfrm>
          <a:prstGeom prst="rect">
            <a:avLst/>
          </a:prstGeom>
          <a:noFill/>
          <a:extLst>
            <a:ext uri="{909E8E84-426E-40DD-AFC4-6F175D3DCCD1}">
              <a14:hiddenFill xmlns:a14="http://schemas.microsoft.com/office/drawing/2010/main">
                <a:solidFill>
                  <a:srgbClr val="FFFFFF"/>
                </a:solidFill>
              </a14:hiddenFill>
            </a:ext>
          </a:extLst>
        </p:spPr>
      </p:pic>
      <p:sp>
        <p:nvSpPr>
          <p:cNvPr id="2086" name="Rectangle 208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3EF75030-EDC4-784C-8E60-ED3A729F0B5C}"/>
              </a:ext>
            </a:extLst>
          </p:cNvPr>
          <p:cNvSpPr txBox="1"/>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3200" b="0" i="0" dirty="0">
                <a:effectLst/>
                <a:latin typeface="Arial Rounded MT Bold" panose="020F0704030504030204" pitchFamily="34" charset="77"/>
              </a:rPr>
              <a:t>Further testing and optimization of the </a:t>
            </a:r>
            <a:r>
              <a:rPr lang="en-US" sz="3200" b="1" i="0" dirty="0">
                <a:effectLst/>
                <a:latin typeface="Arial Rounded MT Bold" panose="020F0704030504030204" pitchFamily="34" charset="77"/>
              </a:rPr>
              <a:t>algorithms</a:t>
            </a:r>
            <a:r>
              <a:rPr lang="en-US" sz="3200" b="0" i="0" dirty="0">
                <a:effectLst/>
                <a:latin typeface="Arial Rounded MT Bold" panose="020F0704030504030204" pitchFamily="34" charset="77"/>
              </a:rPr>
              <a:t> used to </a:t>
            </a:r>
            <a:r>
              <a:rPr lang="en-US" sz="3200" b="1" i="0" dirty="0">
                <a:effectLst/>
                <a:latin typeface="Arial Rounded MT Bold" panose="020F0704030504030204" pitchFamily="34" charset="77"/>
              </a:rPr>
              <a:t>generate</a:t>
            </a:r>
            <a:r>
              <a:rPr lang="en-US" sz="3200" b="0" i="0" dirty="0">
                <a:effectLst/>
                <a:latin typeface="Arial Rounded MT Bold" panose="020F0704030504030204" pitchFamily="34" charset="77"/>
              </a:rPr>
              <a:t> </a:t>
            </a:r>
            <a:r>
              <a:rPr lang="en-US" sz="3200" b="1" i="0" dirty="0">
                <a:effectLst/>
                <a:latin typeface="Arial Rounded MT Bold" panose="020F0704030504030204" pitchFamily="34" charset="77"/>
              </a:rPr>
              <a:t>the</a:t>
            </a:r>
            <a:r>
              <a:rPr lang="en-US" sz="3200" b="0" i="0" dirty="0">
                <a:effectLst/>
                <a:latin typeface="Arial Rounded MT Bold" panose="020F0704030504030204" pitchFamily="34" charset="77"/>
              </a:rPr>
              <a:t> signals </a:t>
            </a:r>
            <a:r>
              <a:rPr lang="en-US" sz="3200" b="1" i="0" dirty="0">
                <a:effectLst/>
                <a:latin typeface="Arial Rounded MT Bold" panose="020F0704030504030204" pitchFamily="34" charset="77"/>
              </a:rPr>
              <a:t>and</a:t>
            </a:r>
            <a:r>
              <a:rPr lang="en-US" sz="3200" b="0" i="0" dirty="0">
                <a:effectLst/>
                <a:latin typeface="Arial Rounded MT Bold" panose="020F0704030504030204" pitchFamily="34" charset="77"/>
              </a:rPr>
              <a:t> the indicators </a:t>
            </a:r>
            <a:r>
              <a:rPr lang="en-US" sz="3200" b="1" i="0" dirty="0">
                <a:effectLst/>
                <a:latin typeface="Arial Rounded MT Bold" panose="020F0704030504030204" pitchFamily="34" charset="77"/>
              </a:rPr>
              <a:t>may</a:t>
            </a:r>
            <a:r>
              <a:rPr lang="en-US" sz="3200" b="0" i="0" dirty="0">
                <a:effectLst/>
                <a:latin typeface="Arial Rounded MT Bold" panose="020F0704030504030204" pitchFamily="34" charset="77"/>
              </a:rPr>
              <a:t> </a:t>
            </a:r>
            <a:r>
              <a:rPr lang="en-US" sz="3200" b="1" i="0" dirty="0">
                <a:effectLst/>
                <a:latin typeface="Arial Rounded MT Bold" panose="020F0704030504030204" pitchFamily="34" charset="77"/>
              </a:rPr>
              <a:t>lead</a:t>
            </a:r>
            <a:r>
              <a:rPr lang="en-US" sz="3200" b="0" i="0" dirty="0">
                <a:effectLst/>
                <a:latin typeface="Arial Rounded MT Bold" panose="020F0704030504030204" pitchFamily="34" charset="77"/>
              </a:rPr>
              <a:t> </a:t>
            </a:r>
            <a:r>
              <a:rPr lang="en-US" sz="3200" b="1" i="0" dirty="0">
                <a:effectLst/>
                <a:latin typeface="Arial Rounded MT Bold" panose="020F0704030504030204" pitchFamily="34" charset="77"/>
              </a:rPr>
              <a:t>to</a:t>
            </a:r>
            <a:r>
              <a:rPr lang="en-US" sz="3200" b="0" i="0" dirty="0">
                <a:effectLst/>
                <a:latin typeface="Arial Rounded MT Bold" panose="020F0704030504030204" pitchFamily="34" charset="77"/>
              </a:rPr>
              <a:t> more positive </a:t>
            </a:r>
            <a:r>
              <a:rPr lang="en-US" sz="3200" b="1" i="0" dirty="0">
                <a:effectLst/>
                <a:latin typeface="Arial Rounded MT Bold" panose="020F0704030504030204" pitchFamily="34" charset="77"/>
              </a:rPr>
              <a:t>results.</a:t>
            </a:r>
            <a:endParaRPr lang="en-US" sz="3200" dirty="0">
              <a:latin typeface="Arial Rounded MT Bold" panose="020F0704030504030204" pitchFamily="34" charset="77"/>
            </a:endParaRPr>
          </a:p>
        </p:txBody>
      </p:sp>
      <p:sp>
        <p:nvSpPr>
          <p:cNvPr id="3" name="TextBox 2">
            <a:extLst>
              <a:ext uri="{FF2B5EF4-FFF2-40B4-BE49-F238E27FC236}">
                <a16:creationId xmlns:a16="http://schemas.microsoft.com/office/drawing/2014/main" id="{B530CFE5-70F8-1F49-8C85-4E8AC7167986}"/>
              </a:ext>
            </a:extLst>
          </p:cNvPr>
          <p:cNvSpPr txBox="1"/>
          <p:nvPr/>
        </p:nvSpPr>
        <p:spPr>
          <a:xfrm>
            <a:off x="6263640" y="4590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08992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7" name="Group 236">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8" name="Rectangle 237">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9" name="Oval 238">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0" name="Oval 239">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1" name="Rectangle 240">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42"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3"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44"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object 2"/>
          <p:cNvSpPr txBox="1">
            <a:spLocks noGrp="1"/>
          </p:cNvSpPr>
          <p:nvPr>
            <p:ph type="title"/>
          </p:nvPr>
        </p:nvSpPr>
        <p:spPr>
          <a:xfrm>
            <a:off x="1154955" y="973667"/>
            <a:ext cx="2942210" cy="4833745"/>
          </a:xfrm>
          <a:prstGeom prst="rect">
            <a:avLst/>
          </a:prstGeom>
        </p:spPr>
        <p:txBody>
          <a:bodyPr vert="horz" lIns="91440" tIns="45720" rIns="91440" bIns="45720" rtlCol="0" anchor="ctr">
            <a:normAutofit/>
          </a:bodyPr>
          <a:lstStyle/>
          <a:p>
            <a:pPr marL="12700" marR="5080"/>
            <a:r>
              <a:rPr lang="en-US" sz="4000" dirty="0">
                <a:solidFill>
                  <a:srgbClr val="EBEBEB"/>
                </a:solidFill>
                <a:latin typeface="Arial Rounded MT Bold" panose="020F0704030504030204" pitchFamily="34" charset="77"/>
                <a:cs typeface="+mj-cs"/>
              </a:rPr>
              <a:t>Table of Contents</a:t>
            </a:r>
          </a:p>
        </p:txBody>
      </p:sp>
      <p:sp>
        <p:nvSpPr>
          <p:cNvPr id="246" name="Rectangle 245">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bject 18"/>
          <p:cNvSpPr txBox="1"/>
          <p:nvPr/>
        </p:nvSpPr>
        <p:spPr>
          <a:xfrm>
            <a:off x="1154955" y="2120900"/>
            <a:ext cx="3133726" cy="3898900"/>
          </a:xfrm>
          <a:prstGeom prst="rect">
            <a:avLst/>
          </a:prstGeom>
        </p:spPr>
        <p:txBody>
          <a:bodyPr vert="horz" lIns="91440" tIns="45720" rIns="91440" bIns="45720" rtlCol="0">
            <a:normAutofit/>
          </a:bodyPr>
          <a:lstStyle/>
          <a:p>
            <a:pPr marL="147955" marR="146050">
              <a:spcBef>
                <a:spcPts val="1000"/>
              </a:spcBef>
              <a:buClr>
                <a:schemeClr val="accent1"/>
              </a:buClr>
              <a:buSzPct val="80000"/>
            </a:pPr>
            <a:endParaRPr lang="en-US" dirty="0">
              <a:solidFill>
                <a:srgbClr val="FFFFFF"/>
              </a:solidFill>
            </a:endParaRPr>
          </a:p>
        </p:txBody>
      </p:sp>
      <p:graphicFrame>
        <p:nvGraphicFramePr>
          <p:cNvPr id="233" name="TextBox 3">
            <a:extLst>
              <a:ext uri="{FF2B5EF4-FFF2-40B4-BE49-F238E27FC236}">
                <a16:creationId xmlns:a16="http://schemas.microsoft.com/office/drawing/2014/main" id="{460ED5D3-0C5C-22F4-26E7-48BB36B38748}"/>
              </a:ext>
            </a:extLst>
          </p:cNvPr>
          <p:cNvGraphicFramePr/>
          <p:nvPr>
            <p:extLst>
              <p:ext uri="{D42A27DB-BD31-4B8C-83A1-F6EECF244321}">
                <p14:modId xmlns:p14="http://schemas.microsoft.com/office/powerpoint/2010/main" val="250223234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73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1" name="Rectangle 16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6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object 2"/>
          <p:cNvSpPr txBox="1">
            <a:spLocks noGrp="1"/>
          </p:cNvSpPr>
          <p:nvPr>
            <p:ph type="title"/>
          </p:nvPr>
        </p:nvSpPr>
        <p:spPr>
          <a:xfrm>
            <a:off x="639098" y="629265"/>
            <a:ext cx="5647732" cy="1293662"/>
          </a:xfrm>
          <a:prstGeom prst="rect">
            <a:avLst/>
          </a:prstGeom>
        </p:spPr>
        <p:txBody>
          <a:bodyPr vert="horz" lIns="91440" tIns="45720" rIns="91440" bIns="45720" rtlCol="0" anchor="ctr">
            <a:normAutofit/>
          </a:bodyPr>
          <a:lstStyle/>
          <a:p>
            <a:pPr marL="12700" marR="5080"/>
            <a:r>
              <a:rPr lang="en-US" sz="4000" dirty="0">
                <a:solidFill>
                  <a:srgbClr val="FFFFFF"/>
                </a:solidFill>
                <a:latin typeface="Arial Rounded MT Bold" panose="020F0704030504030204" pitchFamily="34" charset="77"/>
                <a:cs typeface="+mj-cs"/>
              </a:rPr>
              <a:t>Scope and Purpose</a:t>
            </a:r>
          </a:p>
        </p:txBody>
      </p:sp>
      <p:pic>
        <p:nvPicPr>
          <p:cNvPr id="139" name="Picture 19" descr="Magnifying glass showing decling performance">
            <a:extLst>
              <a:ext uri="{FF2B5EF4-FFF2-40B4-BE49-F238E27FC236}">
                <a16:creationId xmlns:a16="http://schemas.microsoft.com/office/drawing/2014/main" id="{9F187B56-5F25-FB53-4AF9-DD0A743A8217}"/>
              </a:ext>
            </a:extLst>
          </p:cNvPr>
          <p:cNvPicPr>
            <a:picLocks noChangeAspect="1"/>
          </p:cNvPicPr>
          <p:nvPr/>
        </p:nvPicPr>
        <p:blipFill rotWithShape="1">
          <a:blip r:embed="rId2"/>
          <a:srcRect l="7377" r="36829"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67" name="Rectangle 16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9" name="Oval 16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1" name="Oval 17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TextBox 13">
            <a:extLst>
              <a:ext uri="{FF2B5EF4-FFF2-40B4-BE49-F238E27FC236}">
                <a16:creationId xmlns:a16="http://schemas.microsoft.com/office/drawing/2014/main" id="{BE9EA77D-7B23-6D46-A732-DDBBD8B45840}"/>
              </a:ext>
            </a:extLst>
          </p:cNvPr>
          <p:cNvSpPr txBox="1"/>
          <p:nvPr/>
        </p:nvSpPr>
        <p:spPr>
          <a:xfrm>
            <a:off x="639097" y="1933583"/>
            <a:ext cx="6135413" cy="3705217"/>
          </a:xfrm>
          <a:prstGeom prst="rect">
            <a:avLst/>
          </a:prstGeom>
        </p:spPr>
        <p:txBody>
          <a:bodyPr vert="horz" lIns="91440" tIns="45720" rIns="91440" bIns="45720" rtlCol="0" anchor="ctr">
            <a:normAutofit fontScale="92500" lnSpcReduction="10000"/>
          </a:bodyPr>
          <a:lstStyle/>
          <a:p>
            <a:pPr marL="457200" indent="-457200">
              <a:spcBef>
                <a:spcPts val="1000"/>
              </a:spcBef>
              <a:buClr>
                <a:schemeClr val="accent1"/>
              </a:buClr>
              <a:buSzPct val="80000"/>
              <a:buFont typeface="Arial" panose="020B0604020202020204" pitchFamily="34" charset="0"/>
              <a:buChar char="•"/>
            </a:pPr>
            <a:endParaRPr lang="en-US" sz="2800" dirty="0">
              <a:solidFill>
                <a:srgbClr val="FFFFFF"/>
              </a:solidFill>
              <a:latin typeface="Arial Rounded MT Bold" panose="020F0704030504030204" pitchFamily="34" charset="77"/>
            </a:endParaRPr>
          </a:p>
          <a:p>
            <a:pPr marL="457200" indent="-457200" algn="just">
              <a:spcBef>
                <a:spcPts val="1000"/>
              </a:spcBef>
              <a:buClr>
                <a:schemeClr val="accent1"/>
              </a:buClr>
              <a:buSzPct val="80000"/>
              <a:buFont typeface="Arial" panose="020B0604020202020204" pitchFamily="34" charset="0"/>
              <a:buChar char="•"/>
            </a:pPr>
            <a:r>
              <a:rPr lang="en-US" sz="2400" dirty="0">
                <a:solidFill>
                  <a:srgbClr val="FFFFFF"/>
                </a:solidFill>
                <a:latin typeface="Arial Rounded MT Bold" panose="020F0704030504030204" pitchFamily="34" charset="77"/>
              </a:rPr>
              <a:t>To identify the best feature sets and model for real-world usage in finance.</a:t>
            </a:r>
          </a:p>
          <a:p>
            <a:pPr marL="457200" indent="-457200" algn="just">
              <a:spcBef>
                <a:spcPts val="1000"/>
              </a:spcBef>
              <a:buClr>
                <a:schemeClr val="accent1"/>
              </a:buClr>
              <a:buSzPct val="80000"/>
              <a:buFont typeface="Arial" panose="020B0604020202020204" pitchFamily="34" charset="0"/>
              <a:buChar char="•"/>
            </a:pPr>
            <a:r>
              <a:rPr lang="en-US" sz="2400" dirty="0">
                <a:solidFill>
                  <a:srgbClr val="FFFFFF"/>
                </a:solidFill>
                <a:latin typeface="Arial Rounded MT Bold" panose="020F0704030504030204" pitchFamily="34" charset="77"/>
              </a:rPr>
              <a:t>Multiple machine learning models spanning two stocks were analyzed.</a:t>
            </a:r>
          </a:p>
          <a:p>
            <a:pPr marL="457200" indent="-457200" algn="just">
              <a:spcBef>
                <a:spcPts val="1000"/>
              </a:spcBef>
              <a:buClr>
                <a:schemeClr val="accent1"/>
              </a:buClr>
              <a:buSzPct val="80000"/>
              <a:buFont typeface="Arial" panose="020B0604020202020204" pitchFamily="34" charset="0"/>
              <a:buChar char="•"/>
            </a:pPr>
            <a:r>
              <a:rPr lang="en-US" sz="2400" dirty="0">
                <a:solidFill>
                  <a:srgbClr val="FFFFFF"/>
                </a:solidFill>
                <a:latin typeface="Arial Rounded MT Bold" panose="020F0704030504030204" pitchFamily="34" charset="77"/>
              </a:rPr>
              <a:t>The project's objective is to determine whether model can train and perform tests on one stock while maintaining performance when tested on a different stock.</a:t>
            </a:r>
          </a:p>
        </p:txBody>
      </p:sp>
      <p:sp>
        <p:nvSpPr>
          <p:cNvPr id="18" name="object 18"/>
          <p:cNvSpPr txBox="1"/>
          <p:nvPr/>
        </p:nvSpPr>
        <p:spPr>
          <a:xfrm>
            <a:off x="1154955" y="2120900"/>
            <a:ext cx="3133726" cy="3898900"/>
          </a:xfrm>
          <a:prstGeom prst="rect">
            <a:avLst/>
          </a:prstGeom>
        </p:spPr>
        <p:txBody>
          <a:bodyPr vert="horz" lIns="91440" tIns="45720" rIns="91440" bIns="45720" rtlCol="0">
            <a:normAutofit/>
          </a:bodyPr>
          <a:lstStyle/>
          <a:p>
            <a:pPr>
              <a:spcBef>
                <a:spcPts val="1000"/>
              </a:spcBef>
              <a:buClr>
                <a:schemeClr val="accent1"/>
              </a:buClr>
              <a:buSzPct val="80000"/>
            </a:pPr>
            <a:endParaRPr lang="en-US" dirty="0">
              <a:solidFill>
                <a:srgbClr val="FFFFFF"/>
              </a:solidFill>
            </a:endParaRPr>
          </a:p>
        </p:txBody>
      </p:sp>
    </p:spTree>
    <p:extLst>
      <p:ext uri="{BB962C8B-B14F-4D97-AF65-F5344CB8AC3E}">
        <p14:creationId xmlns:p14="http://schemas.microsoft.com/office/powerpoint/2010/main" val="12885322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8" name="Group 206">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8" name="Rectangle 207">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9"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object 2"/>
          <p:cNvSpPr txBox="1">
            <a:spLocks noGrp="1"/>
          </p:cNvSpPr>
          <p:nvPr>
            <p:ph type="title"/>
          </p:nvPr>
        </p:nvSpPr>
        <p:spPr>
          <a:xfrm>
            <a:off x="1154954" y="973668"/>
            <a:ext cx="8761413" cy="706964"/>
          </a:xfrm>
          <a:prstGeom prst="rect">
            <a:avLst/>
          </a:prstGeom>
        </p:spPr>
        <p:txBody>
          <a:bodyPr vert="horz" lIns="91440" tIns="45720" rIns="91440" bIns="45720" rtlCol="0" anchor="ctr">
            <a:noAutofit/>
          </a:bodyPr>
          <a:lstStyle/>
          <a:p>
            <a:pPr marL="12700" marR="5080"/>
            <a:r>
              <a:rPr lang="en-US" sz="4000" dirty="0">
                <a:solidFill>
                  <a:srgbClr val="FFFFFF"/>
                </a:solidFill>
                <a:latin typeface="Arial Rounded MT Bold" panose="020F0704030504030204" pitchFamily="34" charset="77"/>
                <a:cs typeface="+mj-cs"/>
              </a:rPr>
              <a:t>Project</a:t>
            </a:r>
            <a:r>
              <a:rPr lang="en-US" sz="4000" spc="-25" dirty="0">
                <a:solidFill>
                  <a:srgbClr val="FFFFFF"/>
                </a:solidFill>
                <a:latin typeface="Arial Rounded MT Bold" panose="020F0704030504030204" pitchFamily="34" charset="77"/>
                <a:cs typeface="+mj-cs"/>
              </a:rPr>
              <a:t> </a:t>
            </a:r>
            <a:r>
              <a:rPr lang="en-US" sz="4000" spc="-10" dirty="0">
                <a:solidFill>
                  <a:srgbClr val="FFFFFF"/>
                </a:solidFill>
                <a:latin typeface="Arial Rounded MT Bold" panose="020F0704030504030204" pitchFamily="34" charset="77"/>
                <a:cs typeface="+mj-cs"/>
              </a:rPr>
              <a:t>Approach</a:t>
            </a:r>
            <a:endParaRPr lang="en-US" sz="4000" dirty="0">
              <a:solidFill>
                <a:srgbClr val="FFFFFF"/>
              </a:solidFill>
              <a:latin typeface="Arial Rounded MT Bold" panose="020F0704030504030204" pitchFamily="34" charset="77"/>
              <a:cs typeface="+mj-cs"/>
            </a:endParaRPr>
          </a:p>
        </p:txBody>
      </p:sp>
      <p:sp>
        <p:nvSpPr>
          <p:cNvPr id="211" name="Rectangle 210">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bject 18"/>
          <p:cNvSpPr txBox="1"/>
          <p:nvPr/>
        </p:nvSpPr>
        <p:spPr>
          <a:xfrm>
            <a:off x="1154955" y="2120900"/>
            <a:ext cx="3133726" cy="3898900"/>
          </a:xfrm>
          <a:prstGeom prst="rect">
            <a:avLst/>
          </a:prstGeom>
        </p:spPr>
        <p:txBody>
          <a:bodyPr vert="horz" lIns="91440" tIns="45720" rIns="91440" bIns="45720" rtlCol="0">
            <a:normAutofit/>
          </a:bodyPr>
          <a:lstStyle/>
          <a:p>
            <a:pPr marL="147955" marR="146050">
              <a:spcBef>
                <a:spcPts val="1000"/>
              </a:spcBef>
              <a:buClr>
                <a:schemeClr val="accent1"/>
              </a:buClr>
              <a:buSzPct val="80000"/>
            </a:pPr>
            <a:endParaRPr lang="en-US" dirty="0">
              <a:solidFill>
                <a:srgbClr val="FFFFFF"/>
              </a:solidFill>
            </a:endParaRPr>
          </a:p>
        </p:txBody>
      </p:sp>
      <p:graphicFrame>
        <p:nvGraphicFramePr>
          <p:cNvPr id="219" name="TextBox 14">
            <a:extLst>
              <a:ext uri="{FF2B5EF4-FFF2-40B4-BE49-F238E27FC236}">
                <a16:creationId xmlns:a16="http://schemas.microsoft.com/office/drawing/2014/main" id="{10A77DEC-78FB-D6C7-5D51-33E1B845938E}"/>
              </a:ext>
            </a:extLst>
          </p:cNvPr>
          <p:cNvGraphicFramePr/>
          <p:nvPr>
            <p:extLst>
              <p:ext uri="{D42A27DB-BD31-4B8C-83A1-F6EECF244321}">
                <p14:modId xmlns:p14="http://schemas.microsoft.com/office/powerpoint/2010/main" val="3089263754"/>
              </p:ext>
            </p:extLst>
          </p:nvPr>
        </p:nvGraphicFramePr>
        <p:xfrm>
          <a:off x="838200" y="2324100"/>
          <a:ext cx="10074117"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8" name="Rectangle 177">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9"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1" name="Rectangle 180">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3"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158" name="Picture 157" descr="A calculus formula">
            <a:extLst>
              <a:ext uri="{FF2B5EF4-FFF2-40B4-BE49-F238E27FC236}">
                <a16:creationId xmlns:a16="http://schemas.microsoft.com/office/drawing/2014/main" id="{0504CCB1-9034-ABED-A9AA-FD7AC7736275}"/>
              </a:ext>
            </a:extLst>
          </p:cNvPr>
          <p:cNvPicPr>
            <a:picLocks noChangeAspect="1"/>
          </p:cNvPicPr>
          <p:nvPr/>
        </p:nvPicPr>
        <p:blipFill rotWithShape="1">
          <a:blip r:embed="rId3"/>
          <a:srcRect l="18479" r="27129"/>
          <a:stretch/>
        </p:blipFill>
        <p:spPr>
          <a:xfrm>
            <a:off x="423337" y="189285"/>
            <a:ext cx="5099371" cy="6266551"/>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185"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object 2"/>
          <p:cNvSpPr txBox="1">
            <a:spLocks noGrp="1"/>
          </p:cNvSpPr>
          <p:nvPr>
            <p:ph type="title"/>
          </p:nvPr>
        </p:nvSpPr>
        <p:spPr>
          <a:xfrm>
            <a:off x="5858871" y="762000"/>
            <a:ext cx="4504329" cy="1358900"/>
          </a:xfrm>
          <a:prstGeom prst="rect">
            <a:avLst/>
          </a:prstGeom>
        </p:spPr>
        <p:txBody>
          <a:bodyPr vert="horz" lIns="91440" tIns="45720" rIns="91440" bIns="45720" rtlCol="0" anchor="b">
            <a:normAutofit/>
          </a:bodyPr>
          <a:lstStyle/>
          <a:p>
            <a:pPr marL="12700" marR="5080"/>
            <a:r>
              <a:rPr lang="en-US" sz="4000" spc="-10" dirty="0">
                <a:solidFill>
                  <a:schemeClr val="bg2"/>
                </a:solidFill>
                <a:latin typeface="Arial Rounded MT Bold" panose="020F0704030504030204" pitchFamily="34" charset="77"/>
                <a:cs typeface="+mj-cs"/>
              </a:rPr>
              <a:t>Strategies </a:t>
            </a:r>
            <a:r>
              <a:rPr lang="en-US" sz="4000" dirty="0">
                <a:solidFill>
                  <a:schemeClr val="bg2"/>
                </a:solidFill>
                <a:latin typeface="Arial Rounded MT Bold" panose="020F0704030504030204" pitchFamily="34" charset="77"/>
                <a:cs typeface="+mj-cs"/>
              </a:rPr>
              <a:t>Used</a:t>
            </a:r>
            <a:r>
              <a:rPr lang="en-US" sz="4000" spc="-15" dirty="0">
                <a:solidFill>
                  <a:schemeClr val="bg2"/>
                </a:solidFill>
                <a:latin typeface="Arial Rounded MT Bold" panose="020F0704030504030204" pitchFamily="34" charset="77"/>
                <a:cs typeface="+mj-cs"/>
              </a:rPr>
              <a:t> </a:t>
            </a:r>
            <a:r>
              <a:rPr lang="en-US" sz="4000" spc="-25" dirty="0">
                <a:solidFill>
                  <a:schemeClr val="bg2"/>
                </a:solidFill>
                <a:latin typeface="Arial Rounded MT Bold" panose="020F0704030504030204" pitchFamily="34" charset="77"/>
                <a:cs typeface="+mj-cs"/>
              </a:rPr>
              <a:t>for </a:t>
            </a:r>
            <a:r>
              <a:rPr lang="en-US" sz="4000" spc="-10" dirty="0">
                <a:solidFill>
                  <a:schemeClr val="bg2"/>
                </a:solidFill>
                <a:latin typeface="Arial Rounded MT Bold" panose="020F0704030504030204" pitchFamily="34" charset="77"/>
                <a:cs typeface="+mj-cs"/>
              </a:rPr>
              <a:t>testing</a:t>
            </a:r>
            <a:endParaRPr lang="en-US" sz="4000" dirty="0">
              <a:solidFill>
                <a:schemeClr val="bg2"/>
              </a:solidFill>
              <a:latin typeface="Arial Rounded MT Bold" panose="020F0704030504030204" pitchFamily="34" charset="77"/>
              <a:cs typeface="+mj-cs"/>
            </a:endParaRPr>
          </a:p>
        </p:txBody>
      </p:sp>
      <p:sp>
        <p:nvSpPr>
          <p:cNvPr id="187" name="Rectangle 186">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bject 18"/>
          <p:cNvSpPr txBox="1"/>
          <p:nvPr/>
        </p:nvSpPr>
        <p:spPr>
          <a:xfrm>
            <a:off x="1154955" y="2120900"/>
            <a:ext cx="3133726" cy="3898900"/>
          </a:xfrm>
          <a:prstGeom prst="rect">
            <a:avLst/>
          </a:prstGeom>
        </p:spPr>
        <p:txBody>
          <a:bodyPr vert="horz" lIns="91440" tIns="45720" rIns="91440" bIns="45720" rtlCol="0">
            <a:normAutofit/>
          </a:bodyPr>
          <a:lstStyle/>
          <a:p>
            <a:pPr>
              <a:spcBef>
                <a:spcPts val="1000"/>
              </a:spcBef>
              <a:buClr>
                <a:schemeClr val="accent1"/>
              </a:buClr>
              <a:buSzPct val="80000"/>
            </a:pPr>
            <a:endParaRPr lang="en-US" dirty="0">
              <a:solidFill>
                <a:srgbClr val="FFFFFF"/>
              </a:solidFill>
            </a:endParaRPr>
          </a:p>
        </p:txBody>
      </p:sp>
      <p:sp>
        <p:nvSpPr>
          <p:cNvPr id="3" name="TextBox 2">
            <a:extLst>
              <a:ext uri="{FF2B5EF4-FFF2-40B4-BE49-F238E27FC236}">
                <a16:creationId xmlns:a16="http://schemas.microsoft.com/office/drawing/2014/main" id="{4D2F1EB8-E44B-FB6B-1F2B-BE2D3F022B1B}"/>
              </a:ext>
            </a:extLst>
          </p:cNvPr>
          <p:cNvSpPr txBox="1"/>
          <p:nvPr/>
        </p:nvSpPr>
        <p:spPr>
          <a:xfrm>
            <a:off x="6477000" y="2590800"/>
            <a:ext cx="42672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Arial Rounded MT Bold" panose="020F0704030504030204" pitchFamily="34" charset="77"/>
              </a:rPr>
              <a:t>Triple EMA crossover strategy,</a:t>
            </a:r>
          </a:p>
          <a:p>
            <a:pPr marL="285750" indent="-285750">
              <a:buFont typeface="Arial" panose="020B0604020202020204" pitchFamily="34" charset="0"/>
              <a:buChar char="•"/>
            </a:pPr>
            <a:r>
              <a:rPr lang="en-US" sz="2800" dirty="0">
                <a:solidFill>
                  <a:schemeClr val="bg1"/>
                </a:solidFill>
                <a:latin typeface="Arial Rounded MT Bold" panose="020F0704030504030204" pitchFamily="34" charset="77"/>
              </a:rPr>
              <a:t> RSI,</a:t>
            </a:r>
          </a:p>
          <a:p>
            <a:pPr marL="285750" indent="-285750">
              <a:buFont typeface="Arial" panose="020B0604020202020204" pitchFamily="34" charset="0"/>
              <a:buChar char="•"/>
            </a:pPr>
            <a:r>
              <a:rPr lang="en-US" sz="2800" dirty="0">
                <a:solidFill>
                  <a:schemeClr val="bg1"/>
                </a:solidFill>
                <a:latin typeface="Arial Rounded MT Bold" panose="020F0704030504030204" pitchFamily="34" charset="77"/>
              </a:rPr>
              <a:t> MACD indicators, single 7-Day EMA</a:t>
            </a:r>
          </a:p>
        </p:txBody>
      </p:sp>
    </p:spTree>
    <p:extLst>
      <p:ext uri="{BB962C8B-B14F-4D97-AF65-F5344CB8AC3E}">
        <p14:creationId xmlns:p14="http://schemas.microsoft.com/office/powerpoint/2010/main" val="183224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1" name="Rectangle 25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object 2"/>
          <p:cNvSpPr txBox="1">
            <a:spLocks noGrp="1"/>
          </p:cNvSpPr>
          <p:nvPr>
            <p:ph type="title"/>
          </p:nvPr>
        </p:nvSpPr>
        <p:spPr>
          <a:xfrm>
            <a:off x="1154954" y="973668"/>
            <a:ext cx="8979646" cy="778932"/>
          </a:xfrm>
          <a:prstGeom prst="rect">
            <a:avLst/>
          </a:prstGeom>
        </p:spPr>
        <p:txBody>
          <a:bodyPr vert="horz" lIns="91440" tIns="45720" rIns="91440" bIns="45720" rtlCol="0" anchor="ctr">
            <a:noAutofit/>
          </a:bodyPr>
          <a:lstStyle/>
          <a:p>
            <a:pPr marL="12700" marR="5080"/>
            <a:r>
              <a:rPr lang="en-US" sz="4400" spc="-10" dirty="0">
                <a:solidFill>
                  <a:srgbClr val="FFFFFF"/>
                </a:solidFill>
                <a:latin typeface="Arial Rounded MT Bold" panose="020F0704030504030204" pitchFamily="34" charset="77"/>
                <a:cs typeface="+mj-cs"/>
              </a:rPr>
              <a:t>Models Explored</a:t>
            </a:r>
            <a:endParaRPr lang="en-US" sz="4400" dirty="0">
              <a:solidFill>
                <a:srgbClr val="FFFFFF"/>
              </a:solidFill>
              <a:latin typeface="Arial Rounded MT Bold" panose="020F0704030504030204" pitchFamily="34" charset="77"/>
              <a:cs typeface="+mj-cs"/>
            </a:endParaRPr>
          </a:p>
        </p:txBody>
      </p:sp>
      <p:sp>
        <p:nvSpPr>
          <p:cNvPr id="254" name="Rectangle 25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47" name="TextBox 2">
            <a:extLst>
              <a:ext uri="{FF2B5EF4-FFF2-40B4-BE49-F238E27FC236}">
                <a16:creationId xmlns:a16="http://schemas.microsoft.com/office/drawing/2014/main" id="{151E7347-8F81-A87D-B963-5DF93CF26506}"/>
              </a:ext>
            </a:extLst>
          </p:cNvPr>
          <p:cNvGraphicFramePr/>
          <p:nvPr>
            <p:extLst>
              <p:ext uri="{D42A27DB-BD31-4B8C-83A1-F6EECF244321}">
                <p14:modId xmlns:p14="http://schemas.microsoft.com/office/powerpoint/2010/main" val="3697277434"/>
              </p:ext>
            </p:extLst>
          </p:nvPr>
        </p:nvGraphicFramePr>
        <p:xfrm>
          <a:off x="1286935" y="2115082"/>
          <a:ext cx="9609666" cy="3631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09246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20 Awesome Sources of Free Data">
            <a:extLst>
              <a:ext uri="{FF2B5EF4-FFF2-40B4-BE49-F238E27FC236}">
                <a16:creationId xmlns:a16="http://schemas.microsoft.com/office/drawing/2014/main" id="{ED86C3F9-4864-3349-881D-4698D4466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33" r="1" b="7145"/>
          <a:stretch/>
        </p:blipFill>
        <p:spPr bwMode="auto">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103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1035" name="Freeform: Shape 103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3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object 2"/>
          <p:cNvSpPr txBox="1">
            <a:spLocks noGrp="1"/>
          </p:cNvSpPr>
          <p:nvPr>
            <p:ph type="title"/>
          </p:nvPr>
        </p:nvSpPr>
        <p:spPr>
          <a:xfrm>
            <a:off x="838200" y="4110824"/>
            <a:ext cx="4494097" cy="1908976"/>
          </a:xfrm>
          <a:prstGeom prst="rect">
            <a:avLst/>
          </a:prstGeom>
        </p:spPr>
        <p:txBody>
          <a:bodyPr vert="horz" lIns="91440" tIns="45720" rIns="91440" bIns="45720" rtlCol="0" anchor="ctr">
            <a:normAutofit/>
          </a:bodyPr>
          <a:lstStyle/>
          <a:p>
            <a:pPr marL="12700" marR="5080"/>
            <a:r>
              <a:rPr lang="en-US" spc="-10" dirty="0">
                <a:latin typeface="Arial Rounded MT Bold" panose="020F0704030504030204" pitchFamily="34" charset="77"/>
                <a:cs typeface="+mj-cs"/>
              </a:rPr>
              <a:t>Sources for Data Collection</a:t>
            </a:r>
            <a:endParaRPr lang="en-US" dirty="0">
              <a:latin typeface="Arial Rounded MT Bold" panose="020F0704030504030204" pitchFamily="34" charset="77"/>
              <a:cs typeface="+mj-cs"/>
            </a:endParaRPr>
          </a:p>
        </p:txBody>
      </p:sp>
      <p:sp>
        <p:nvSpPr>
          <p:cNvPr id="3" name="TextBox 2">
            <a:extLst>
              <a:ext uri="{FF2B5EF4-FFF2-40B4-BE49-F238E27FC236}">
                <a16:creationId xmlns:a16="http://schemas.microsoft.com/office/drawing/2014/main" id="{04DFADEB-57DB-9323-FCA5-7B501C9003A8}"/>
              </a:ext>
            </a:extLst>
          </p:cNvPr>
          <p:cNvSpPr txBox="1"/>
          <p:nvPr/>
        </p:nvSpPr>
        <p:spPr>
          <a:xfrm>
            <a:off x="6375894" y="4110824"/>
            <a:ext cx="4772509" cy="1908976"/>
          </a:xfrm>
          <a:prstGeom prst="rect">
            <a:avLst/>
          </a:prstGeom>
        </p:spPr>
        <p:txBody>
          <a:bodyPr vert="horz" lIns="91440" tIns="45720" rIns="91440" bIns="45720" rtlCol="0" anchor="ctr">
            <a:normAutofit fontScale="77500" lnSpcReduction="20000"/>
          </a:bodyPr>
          <a:lstStyle/>
          <a:p>
            <a:pPr marL="285750" indent="-285750">
              <a:spcBef>
                <a:spcPts val="1000"/>
              </a:spcBef>
              <a:buClr>
                <a:schemeClr val="accent1"/>
              </a:buClr>
              <a:buSzPct val="80000"/>
              <a:buFont typeface="Arial" panose="020B0604020202020204" pitchFamily="34" charset="0"/>
              <a:buChar char="•"/>
            </a:pPr>
            <a:r>
              <a:rPr lang="en-US" sz="2800" dirty="0">
                <a:latin typeface="Arial Rounded MT Bold" panose="020F0704030504030204" pitchFamily="34" charset="77"/>
              </a:rPr>
              <a:t>Using Yahoo Finance, stock data were extracted from CSV files.</a:t>
            </a:r>
          </a:p>
          <a:p>
            <a:pPr marL="285750" indent="-285750">
              <a:spcBef>
                <a:spcPts val="1000"/>
              </a:spcBef>
              <a:buClr>
                <a:schemeClr val="accent1"/>
              </a:buClr>
              <a:buSzPct val="80000"/>
              <a:buFont typeface="Arial" panose="020B0604020202020204" pitchFamily="34" charset="0"/>
              <a:buChar char="•"/>
            </a:pPr>
            <a:r>
              <a:rPr lang="en-US" sz="2800" dirty="0">
                <a:latin typeface="Arial Rounded MT Bold" panose="020F0704030504030204" pitchFamily="34" charset="77"/>
              </a:rPr>
              <a:t>Taken historical data (2012-2022) and it was a cleaned data.</a:t>
            </a:r>
          </a:p>
        </p:txBody>
      </p:sp>
    </p:spTree>
    <p:extLst>
      <p:ext uri="{BB962C8B-B14F-4D97-AF65-F5344CB8AC3E}">
        <p14:creationId xmlns:p14="http://schemas.microsoft.com/office/powerpoint/2010/main" val="39010683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1" name="Rectangle 25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4" name="Rectangle 25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46" name="Picture 245" descr="Rear-view of rows of people watching a film in a theater">
            <a:extLst>
              <a:ext uri="{FF2B5EF4-FFF2-40B4-BE49-F238E27FC236}">
                <a16:creationId xmlns:a16="http://schemas.microsoft.com/office/drawing/2014/main" id="{A434569B-82E3-9E8F-3845-3123E47F3E39}"/>
              </a:ext>
            </a:extLst>
          </p:cNvPr>
          <p:cNvPicPr>
            <a:picLocks noChangeAspect="1"/>
          </p:cNvPicPr>
          <p:nvPr/>
        </p:nvPicPr>
        <p:blipFill rotWithShape="1">
          <a:blip r:embed="rId3"/>
          <a:srcRect t="17454" r="-1" b="2085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56" name="Freeform: Shape 25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8"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object 2"/>
          <p:cNvSpPr txBox="1">
            <a:spLocks noGrp="1"/>
          </p:cNvSpPr>
          <p:nvPr>
            <p:ph type="title"/>
          </p:nvPr>
        </p:nvSpPr>
        <p:spPr>
          <a:xfrm>
            <a:off x="892199" y="4854346"/>
            <a:ext cx="10407602" cy="868026"/>
          </a:xfrm>
          <a:prstGeom prst="rect">
            <a:avLst/>
          </a:prstGeom>
        </p:spPr>
        <p:txBody>
          <a:bodyPr vert="horz" lIns="91440" tIns="45720" rIns="91440" bIns="45720" rtlCol="0" anchor="b">
            <a:normAutofit/>
          </a:bodyPr>
          <a:lstStyle/>
          <a:p>
            <a:pPr marL="12700" marR="5080" algn="ctr"/>
            <a:r>
              <a:rPr lang="en-US" sz="4400">
                <a:solidFill>
                  <a:srgbClr val="EBEBEB"/>
                </a:solidFill>
                <a:latin typeface="+mj-lt"/>
                <a:cs typeface="+mj-cs"/>
              </a:rPr>
              <a:t>Demonstrations</a:t>
            </a:r>
          </a:p>
        </p:txBody>
      </p:sp>
      <p:sp>
        <p:nvSpPr>
          <p:cNvPr id="26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858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8" name="Group 29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9" name="Rectangle 29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2" name="Rectangle 30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04" name="Group 303">
            <a:extLst>
              <a:ext uri="{FF2B5EF4-FFF2-40B4-BE49-F238E27FC236}">
                <a16:creationId xmlns:a16="http://schemas.microsoft.com/office/drawing/2014/main" id="{F41F5BDA-0140-462B-933C-538752EEA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305" name="Rectangle 304">
              <a:extLst>
                <a:ext uri="{FF2B5EF4-FFF2-40B4-BE49-F238E27FC236}">
                  <a16:creationId xmlns:a16="http://schemas.microsoft.com/office/drawing/2014/main" id="{28AE763C-C631-453B-A3A7-09499D0D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06" name="Freeform 5">
              <a:extLst>
                <a:ext uri="{FF2B5EF4-FFF2-40B4-BE49-F238E27FC236}">
                  <a16:creationId xmlns:a16="http://schemas.microsoft.com/office/drawing/2014/main" id="{C0C2E541-1E75-440D-A59A-C2B3AB867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07" name="Freeform 5">
              <a:extLst>
                <a:ext uri="{FF2B5EF4-FFF2-40B4-BE49-F238E27FC236}">
                  <a16:creationId xmlns:a16="http://schemas.microsoft.com/office/drawing/2014/main" id="{481FF14D-53DC-4EA3-8425-26F1B0F08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82" name="Graphic 281" descr="Head with Gears">
            <a:extLst>
              <a:ext uri="{FF2B5EF4-FFF2-40B4-BE49-F238E27FC236}">
                <a16:creationId xmlns:a16="http://schemas.microsoft.com/office/drawing/2014/main" id="{DF5C57BC-F248-01FA-7A53-27325C372F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764" y="1665878"/>
            <a:ext cx="3526244" cy="3526244"/>
          </a:xfrm>
          <a:prstGeom prst="rect">
            <a:avLst/>
          </a:prstGeom>
        </p:spPr>
      </p:pic>
      <p:sp>
        <p:nvSpPr>
          <p:cNvPr id="5" name="TextBox 4">
            <a:extLst>
              <a:ext uri="{FF2B5EF4-FFF2-40B4-BE49-F238E27FC236}">
                <a16:creationId xmlns:a16="http://schemas.microsoft.com/office/drawing/2014/main" id="{9D967BD9-8823-4142-EE21-05EAD332A554}"/>
              </a:ext>
            </a:extLst>
          </p:cNvPr>
          <p:cNvSpPr txBox="1"/>
          <p:nvPr/>
        </p:nvSpPr>
        <p:spPr>
          <a:xfrm>
            <a:off x="533400" y="1091374"/>
            <a:ext cx="4628758" cy="5233226"/>
          </a:xfrm>
          <a:prstGeom prst="rect">
            <a:avLst/>
          </a:prstGeom>
        </p:spPr>
        <p:txBody>
          <a:bodyPr vert="horz" lIns="91440" tIns="45720" rIns="91440" bIns="45720" rtlCol="0" anchor="ctr">
            <a:normAutofit/>
          </a:bodyPr>
          <a:lstStyle/>
          <a:p>
            <a:pPr>
              <a:spcBef>
                <a:spcPts val="1000"/>
              </a:spcBef>
              <a:buClr>
                <a:schemeClr val="accent1"/>
              </a:buClr>
              <a:buSzPct val="80000"/>
            </a:pPr>
            <a:endParaRPr lang="en-US" dirty="0">
              <a:solidFill>
                <a:srgbClr val="FFFFFE"/>
              </a:solidFill>
            </a:endParaRPr>
          </a:p>
        </p:txBody>
      </p:sp>
      <p:sp>
        <p:nvSpPr>
          <p:cNvPr id="3" name="TextBox 2">
            <a:extLst>
              <a:ext uri="{FF2B5EF4-FFF2-40B4-BE49-F238E27FC236}">
                <a16:creationId xmlns:a16="http://schemas.microsoft.com/office/drawing/2014/main" id="{D28F7A0A-772D-4048-A9EB-1BB4302C365E}"/>
              </a:ext>
            </a:extLst>
          </p:cNvPr>
          <p:cNvSpPr txBox="1"/>
          <p:nvPr/>
        </p:nvSpPr>
        <p:spPr>
          <a:xfrm>
            <a:off x="5902689" y="1143000"/>
            <a:ext cx="3774711" cy="584775"/>
          </a:xfrm>
          <a:prstGeom prst="rect">
            <a:avLst/>
          </a:prstGeom>
          <a:noFill/>
        </p:spPr>
        <p:txBody>
          <a:bodyPr wrap="square" rtlCol="0">
            <a:spAutoFit/>
          </a:bodyPr>
          <a:lstStyle/>
          <a:p>
            <a:r>
              <a:rPr lang="en-US" sz="3200" dirty="0">
                <a:solidFill>
                  <a:srgbClr val="EBEBEB"/>
                </a:solidFill>
                <a:latin typeface="Arial Rounded MT Bold" panose="020F0704030504030204" pitchFamily="34" charset="77"/>
              </a:rPr>
              <a:t>Techniques Used</a:t>
            </a:r>
            <a:endParaRPr lang="en-US" sz="3200" dirty="0">
              <a:latin typeface="Arial Rounded MT Bold" panose="020F0704030504030204" pitchFamily="34" charset="77"/>
            </a:endParaRPr>
          </a:p>
        </p:txBody>
      </p:sp>
      <p:graphicFrame>
        <p:nvGraphicFramePr>
          <p:cNvPr id="309" name="TextBox 8">
            <a:extLst>
              <a:ext uri="{FF2B5EF4-FFF2-40B4-BE49-F238E27FC236}">
                <a16:creationId xmlns:a16="http://schemas.microsoft.com/office/drawing/2014/main" id="{C2052A23-0755-1EC7-6B30-85D79C528B07}"/>
              </a:ext>
            </a:extLst>
          </p:cNvPr>
          <p:cNvGraphicFramePr/>
          <p:nvPr>
            <p:extLst>
              <p:ext uri="{D42A27DB-BD31-4B8C-83A1-F6EECF244321}">
                <p14:modId xmlns:p14="http://schemas.microsoft.com/office/powerpoint/2010/main" val="2801132308"/>
              </p:ext>
            </p:extLst>
          </p:nvPr>
        </p:nvGraphicFramePr>
        <p:xfrm>
          <a:off x="6103602" y="2209800"/>
          <a:ext cx="4978634" cy="34163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74540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{AFFAF00C-5124-CA4B-95F2-AF31C6E380B0}tf10001076</Template>
  <TotalTime>4973</TotalTime>
  <Words>466</Words>
  <Application>Microsoft Macintosh PowerPoint</Application>
  <PresentationFormat>Widescreen</PresentationFormat>
  <Paragraphs>62</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Rounded MT Bold</vt:lpstr>
      <vt:lpstr>Calibri</vt:lpstr>
      <vt:lpstr>Calibri Light</vt:lpstr>
      <vt:lpstr>Century Gothic</vt:lpstr>
      <vt:lpstr>Wingdings 3</vt:lpstr>
      <vt:lpstr>Ion Boardroom</vt:lpstr>
      <vt:lpstr>Beating the Market with AI</vt:lpstr>
      <vt:lpstr>Table of Contents</vt:lpstr>
      <vt:lpstr>Scope and Purpose</vt:lpstr>
      <vt:lpstr>Project Approach</vt:lpstr>
      <vt:lpstr>Strategies Used for testing</vt:lpstr>
      <vt:lpstr>Models Explored</vt:lpstr>
      <vt:lpstr>Sources for Data Collection</vt:lpstr>
      <vt:lpstr>Demonstrations</vt:lpstr>
      <vt:lpstr>PowerPoint Presentation</vt:lpstr>
      <vt:lpstr>PowerPoint Presentation</vt:lpstr>
      <vt:lpstr>Multi-Layer Perceptron (APPL vs MSFT)</vt:lpstr>
      <vt:lpstr>Extra Trees Classifier (APPL vs MSFT)</vt:lpstr>
      <vt:lpstr>GBC model (APPL vs MSFT)</vt:lpstr>
      <vt:lpstr>Testing &amp; Evaluating the models performance</vt:lpstr>
      <vt:lpstr>Multi-Layer Perceptron (MLP) worked quite well. The only major  performance issues were the initial algorithms and indicators used to train the models. Need to focus on these two issues in the next steps. </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 Algorithmic Trader</dc:title>
  <cp:lastModifiedBy>Negi, Ragini</cp:lastModifiedBy>
  <cp:revision>48</cp:revision>
  <dcterms:created xsi:type="dcterms:W3CDTF">2022-07-22T02:01:09Z</dcterms:created>
  <dcterms:modified xsi:type="dcterms:W3CDTF">2022-09-16T00:43:06Z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2022-07-21T00:00:00Z</vt:filetime>
  </property>
  <property fmtid="{D5CDD505-2E9C-101B-9397-08002B2CF9AE}" pid="3" name="Creator">
    <vt:lpwstr>Acrobat PDFMaker 22 for PowerPoint</vt:lpwstr>
  </property>
  <property fmtid="{D5CDD505-2E9C-101B-9397-08002B2CF9AE}" pid="4" name="LastSaved">
    <vt:filetime>2022-07-22T00:00:00Z</vt:filetime>
  </property>
  <property fmtid="{D5CDD505-2E9C-101B-9397-08002B2CF9AE}" pid="5" name="Producer">
    <vt:lpwstr>Adobe PDF Library 22.1.201</vt:lpwstr>
  </property>
</Properties>
</file>